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3" r:id="rId4"/>
  </p:sldMasterIdLst>
  <p:notesMasterIdLst>
    <p:notesMasterId r:id="rId18"/>
  </p:notesMasterIdLst>
  <p:sldIdLst>
    <p:sldId id="401" r:id="rId5"/>
    <p:sldId id="403" r:id="rId6"/>
    <p:sldId id="402" r:id="rId7"/>
    <p:sldId id="411" r:id="rId8"/>
    <p:sldId id="410" r:id="rId9"/>
    <p:sldId id="412" r:id="rId10"/>
    <p:sldId id="413" r:id="rId11"/>
    <p:sldId id="414" r:id="rId12"/>
    <p:sldId id="415" r:id="rId13"/>
    <p:sldId id="394" r:id="rId14"/>
    <p:sldId id="408" r:id="rId15"/>
    <p:sldId id="416" r:id="rId16"/>
    <p:sldId id="40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6" autoAdjust="0"/>
    <p:restoredTop sz="96208" autoAdjust="0"/>
  </p:normalViewPr>
  <p:slideViewPr>
    <p:cSldViewPr snapToGrid="0">
      <p:cViewPr>
        <p:scale>
          <a:sx n="78" d="100"/>
          <a:sy n="78" d="100"/>
        </p:scale>
        <p:origin x="-294" y="-42"/>
      </p:cViewPr>
      <p:guideLst>
        <p:guide orient="horz" pos="2160"/>
        <p:guide orient="horz" pos="1824"/>
        <p:guide pos="672"/>
        <p:guide pos="7008"/>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1_2" csCatId="accent1" phldr="1"/>
      <dgm:spPr/>
      <dgm:t>
        <a:bodyPr/>
        <a:lstStyle/>
        <a:p>
          <a:endParaRPr lang="en-US"/>
        </a:p>
      </dgm:t>
    </dgm:pt>
    <dgm:pt modelId="{AE62509E-8FD5-4BC0-8484-49407DA07B2D}">
      <dgm:prSet phldrT="[Text]" custT="1"/>
      <dgm:spPr/>
      <dgm:t>
        <a:bodyPr/>
        <a:lstStyle/>
        <a:p>
          <a:endParaRPr lang="en-US" sz="2000" dirty="0"/>
        </a:p>
      </dgm:t>
    </dgm:pt>
    <dgm:pt modelId="{8F2C679D-77AF-46F9-9ACE-1E1D440B1883}" type="parTrans" cxnId="{B681E0E7-0B3A-4DB8-BF19-F9AE0E1C787B}">
      <dgm:prSet/>
      <dgm:spPr/>
      <dgm:t>
        <a:bodyPr/>
        <a:lstStyle/>
        <a:p>
          <a:endParaRPr lang="en-US"/>
        </a:p>
      </dgm:t>
    </dgm:pt>
    <dgm:pt modelId="{5C2CB4AF-F88D-4FBE-A40E-0CC048A23B9E}" type="sibTrans" cxnId="{B681E0E7-0B3A-4DB8-BF19-F9AE0E1C787B}">
      <dgm:prSet/>
      <dgm:spPr/>
      <dgm:t>
        <a:bodyPr/>
        <a:lstStyle/>
        <a:p>
          <a:endParaRPr lang="en-US"/>
        </a:p>
      </dgm:t>
    </dgm:pt>
    <dgm:pt modelId="{54A260F9-80FA-4E2A-BE87-2C0670B83857}">
      <dgm:prSet phldrT="[Text]" custT="1"/>
      <dgm:spPr/>
      <dgm:t>
        <a:bodyPr/>
        <a:lstStyle/>
        <a:p>
          <a:r>
            <a:rPr lang="en-US" sz="2000" b="1" dirty="0"/>
            <a:t>Platform Design</a:t>
          </a:r>
        </a:p>
      </dgm:t>
    </dgm:pt>
    <dgm:pt modelId="{3E4E3177-8F1B-40ED-B20A-6A6F0041E180}" type="parTrans" cxnId="{0D49E980-DE7B-46C8-A240-0AF3E38E1055}">
      <dgm:prSet/>
      <dgm:spPr/>
      <dgm:t>
        <a:bodyPr/>
        <a:lstStyle/>
        <a:p>
          <a:endParaRPr lang="en-US"/>
        </a:p>
      </dgm:t>
    </dgm:pt>
    <dgm:pt modelId="{BA9E60E0-CF2E-4096-A9F4-556713DB9AE4}" type="sibTrans" cxnId="{0D49E980-DE7B-46C8-A240-0AF3E38E1055}">
      <dgm:prSet/>
      <dgm:spPr/>
      <dgm:t>
        <a:bodyPr/>
        <a:lstStyle/>
        <a:p>
          <a:endParaRPr lang="en-US"/>
        </a:p>
      </dgm:t>
    </dgm:pt>
    <dgm:pt modelId="{20928AAA-F457-4A09-8AAC-A82210983FBE}">
      <dgm:prSet phldrT="[Text]" custT="1"/>
      <dgm:spPr/>
      <dgm:t>
        <a:bodyPr/>
        <a:lstStyle/>
        <a:p>
          <a:endParaRPr lang="en-US" sz="2000" dirty="0"/>
        </a:p>
      </dgm:t>
    </dgm:pt>
    <dgm:pt modelId="{915085CE-2C78-4B64-8FF4-E48DB7BD55D2}" type="parTrans" cxnId="{BA476174-221B-4A3D-B4E2-5FCC084B59D3}">
      <dgm:prSet/>
      <dgm:spPr/>
      <dgm:t>
        <a:bodyPr/>
        <a:lstStyle/>
        <a:p>
          <a:endParaRPr lang="en-US"/>
        </a:p>
      </dgm:t>
    </dgm:pt>
    <dgm:pt modelId="{EB5D5454-A5E9-4E37-B514-DFC5324A66C0}" type="sibTrans" cxnId="{BA476174-221B-4A3D-B4E2-5FCC084B59D3}">
      <dgm:prSet/>
      <dgm:spPr/>
      <dgm:t>
        <a:bodyPr/>
        <a:lstStyle/>
        <a:p>
          <a:endParaRPr lang="en-US"/>
        </a:p>
      </dgm:t>
    </dgm:pt>
    <dgm:pt modelId="{9C6534A9-4C27-4998-80A5-DF23882CAE25}">
      <dgm:prSet phldrT="[Text]" custT="1"/>
      <dgm:spPr/>
      <dgm:t>
        <a:bodyPr/>
        <a:lstStyle/>
        <a:p>
          <a:r>
            <a:rPr lang="en-US" sz="2000" b="1" dirty="0"/>
            <a:t>Product Showcase</a:t>
          </a:r>
        </a:p>
      </dgm:t>
    </dgm:pt>
    <dgm:pt modelId="{0AA7231B-9394-4732-A7BE-3EB3CF2F8D70}" type="parTrans" cxnId="{82290D4D-2346-4E6C-B254-B9EAA4D01A23}">
      <dgm:prSet/>
      <dgm:spPr/>
      <dgm:t>
        <a:bodyPr/>
        <a:lstStyle/>
        <a:p>
          <a:endParaRPr lang="en-US"/>
        </a:p>
      </dgm:t>
    </dgm:pt>
    <dgm:pt modelId="{83B69D46-737C-4589-B359-6BD9DD58BC91}" type="sibTrans" cxnId="{82290D4D-2346-4E6C-B254-B9EAA4D01A23}">
      <dgm:prSet/>
      <dgm:spPr/>
      <dgm:t>
        <a:bodyPr/>
        <a:lstStyle/>
        <a:p>
          <a:endParaRPr lang="en-US"/>
        </a:p>
      </dgm:t>
    </dgm:pt>
    <dgm:pt modelId="{03738E35-4243-4E7D-A93F-C07DA3901E78}">
      <dgm:prSet phldrT="[Text]" custT="1"/>
      <dgm:spPr/>
      <dgm:t>
        <a:bodyPr/>
        <a:lstStyle/>
        <a:p>
          <a:endParaRPr lang="en-US" sz="2400" dirty="0"/>
        </a:p>
      </dgm:t>
    </dgm:pt>
    <dgm:pt modelId="{DABBAF6C-D1C9-42E1-B928-5ACDE3D21AB0}" type="parTrans" cxnId="{E41AD5BE-76F3-4A9E-8059-7FC968661703}">
      <dgm:prSet/>
      <dgm:spPr/>
      <dgm:t>
        <a:bodyPr/>
        <a:lstStyle/>
        <a:p>
          <a:endParaRPr lang="en-US"/>
        </a:p>
      </dgm:t>
    </dgm:pt>
    <dgm:pt modelId="{6BF5896A-A334-45B0-B451-09159F55B184}" type="sibTrans" cxnId="{E41AD5BE-76F3-4A9E-8059-7FC968661703}">
      <dgm:prSet/>
      <dgm:spPr/>
      <dgm:t>
        <a:bodyPr/>
        <a:lstStyle/>
        <a:p>
          <a:endParaRPr lang="en-US"/>
        </a:p>
      </dgm:t>
    </dgm:pt>
    <dgm:pt modelId="{34C8CD19-04E2-4488-965F-DC841C470D45}">
      <dgm:prSet phldrT="[Text]" custT="1"/>
      <dgm:spPr/>
      <dgm:t>
        <a:bodyPr/>
        <a:lstStyle/>
        <a:p>
          <a:r>
            <a:rPr lang="en-US" sz="2000" b="1" dirty="0"/>
            <a:t>User Authentication</a:t>
          </a:r>
        </a:p>
      </dgm:t>
    </dgm:pt>
    <dgm:pt modelId="{CD5F7DE2-2AD1-4CE8-AAC7-AD9C8E180CEA}" type="parTrans" cxnId="{07030C4E-4D62-4240-B10F-E41B801C763E}">
      <dgm:prSet/>
      <dgm:spPr/>
      <dgm:t>
        <a:bodyPr/>
        <a:lstStyle/>
        <a:p>
          <a:endParaRPr lang="en-US"/>
        </a:p>
      </dgm:t>
    </dgm:pt>
    <dgm:pt modelId="{7CE5955C-EC28-4D1B-9459-0C5458B1797D}" type="sibTrans" cxnId="{07030C4E-4D62-4240-B10F-E41B801C763E}">
      <dgm:prSet/>
      <dgm:spPr/>
      <dgm:t>
        <a:bodyPr/>
        <a:lstStyle/>
        <a:p>
          <a:endParaRPr lang="en-US"/>
        </a:p>
      </dgm:t>
    </dgm:pt>
    <dgm:pt modelId="{06FDC3BC-D033-45AB-9EB6-A7C45BCB6B38}">
      <dgm:prSet phldrT="[Text]" custT="1"/>
      <dgm:spPr/>
      <dgm:t>
        <a:bodyPr/>
        <a:lstStyle/>
        <a:p>
          <a:endParaRPr lang="en-US" sz="1800" dirty="0"/>
        </a:p>
      </dgm:t>
    </dgm:pt>
    <dgm:pt modelId="{AE8D3FC7-A2EC-4411-8FC9-32D2EBC1DCFC}" type="parTrans" cxnId="{7F17C71C-B893-439D-9C19-726E87643D18}">
      <dgm:prSet/>
      <dgm:spPr/>
      <dgm:t>
        <a:bodyPr/>
        <a:lstStyle/>
        <a:p>
          <a:endParaRPr lang="en-US"/>
        </a:p>
      </dgm:t>
    </dgm:pt>
    <dgm:pt modelId="{E7E54C53-26D6-4B3A-9FFA-C1495F5EDD1A}" type="sibTrans" cxnId="{7F17C71C-B893-439D-9C19-726E87643D18}">
      <dgm:prSet/>
      <dgm:spPr/>
      <dgm:t>
        <a:bodyPr/>
        <a:lstStyle/>
        <a:p>
          <a:endParaRPr lang="en-US"/>
        </a:p>
      </dgm:t>
    </dgm:pt>
    <dgm:pt modelId="{500431A8-10F8-49D1-8B45-612B3E1A8B7E}">
      <dgm:prSet phldrT="[Text]" custT="1"/>
      <dgm:spPr/>
      <dgm:t>
        <a:bodyPr/>
        <a:lstStyle/>
        <a:p>
          <a:r>
            <a:rPr lang="en-US" sz="2000" b="1" i="0" u="none" dirty="0"/>
            <a:t>Shopping card And Checkout </a:t>
          </a:r>
          <a:endParaRPr lang="en-US" sz="2000" b="1" dirty="0"/>
        </a:p>
      </dgm:t>
    </dgm:pt>
    <dgm:pt modelId="{33E2C2DF-4043-4CA4-8F5A-F17A730BDAB3}" type="parTrans" cxnId="{2AF48965-6D29-4263-8627-0C1546F9BFFD}">
      <dgm:prSet/>
      <dgm:spPr/>
      <dgm:t>
        <a:bodyPr/>
        <a:lstStyle/>
        <a:p>
          <a:endParaRPr lang="en-US"/>
        </a:p>
      </dgm:t>
    </dgm:pt>
    <dgm:pt modelId="{F667323A-E1D9-4CF4-B17B-1A42B16A0835}" type="sibTrans" cxnId="{2AF48965-6D29-4263-8627-0C1546F9BFFD}">
      <dgm:prSet/>
      <dgm:spPr/>
      <dgm:t>
        <a:bodyPr/>
        <a:lstStyle/>
        <a:p>
          <a:endParaRPr lang="en-US"/>
        </a:p>
      </dgm:t>
    </dgm:pt>
    <dgm:pt modelId="{9EDAF963-6421-41D1-B581-2F79B34A655B}">
      <dgm:prSet phldrT="[Text]" custT="1"/>
      <dgm:spPr/>
      <dgm:t>
        <a:bodyPr/>
        <a:lstStyle/>
        <a:p>
          <a:endParaRPr lang="en-US" sz="1800" dirty="0"/>
        </a:p>
      </dgm:t>
    </dgm:pt>
    <dgm:pt modelId="{622CE2A2-A586-4B7A-9096-2D0710E9A95A}" type="parTrans" cxnId="{7655CF1A-0F75-4A56-8065-A100AF38F2BA}">
      <dgm:prSet/>
      <dgm:spPr/>
      <dgm:t>
        <a:bodyPr/>
        <a:lstStyle/>
        <a:p>
          <a:endParaRPr lang="en-US"/>
        </a:p>
      </dgm:t>
    </dgm:pt>
    <dgm:pt modelId="{A07D7702-21FC-45E4-B398-903A40DD9BC8}" type="sibTrans" cxnId="{7655CF1A-0F75-4A56-8065-A100AF38F2BA}">
      <dgm:prSet/>
      <dgm:spPr/>
      <dgm:t>
        <a:bodyPr/>
        <a:lstStyle/>
        <a:p>
          <a:endParaRPr lang="en-US"/>
        </a:p>
      </dgm:t>
    </dgm:pt>
    <dgm:pt modelId="{A35B6065-1624-4504-8183-35EBAF5B32C7}">
      <dgm:prSet custT="1"/>
      <dgm:spPr/>
      <dgm:t>
        <a:bodyPr/>
        <a:lstStyle/>
        <a:p>
          <a:r>
            <a:rPr lang="en-US" sz="2000" b="1" i="0" u="none" dirty="0"/>
            <a:t>Payment Integration</a:t>
          </a:r>
          <a:r>
            <a:rPr lang="en-US" sz="1200" b="0" i="0" u="none" dirty="0"/>
            <a:t> </a:t>
          </a:r>
          <a:endParaRPr lang="en-US" sz="1200" dirty="0"/>
        </a:p>
      </dgm:t>
    </dgm:pt>
    <dgm:pt modelId="{58663D7E-37B2-4D0E-9CAC-43E35AD81FFE}" type="parTrans" cxnId="{1026F4ED-44C6-4CD3-8FB3-A4584BF8D120}">
      <dgm:prSet/>
      <dgm:spPr/>
      <dgm:t>
        <a:bodyPr/>
        <a:lstStyle/>
        <a:p>
          <a:endParaRPr lang="en-US"/>
        </a:p>
      </dgm:t>
    </dgm:pt>
    <dgm:pt modelId="{DC52FD48-DA2D-4E05-8EAC-F1B603486682}" type="sibTrans" cxnId="{1026F4ED-44C6-4CD3-8FB3-A4584BF8D120}">
      <dgm:prSet/>
      <dgm:spPr/>
      <dgm:t>
        <a:bodyPr/>
        <a:lstStyle/>
        <a:p>
          <a:endParaRPr lang="en-US"/>
        </a:p>
      </dgm:t>
    </dgm:pt>
    <dgm:pt modelId="{93C358AC-5BA0-4CB6-B22F-1B95FA53D0F3}" type="pres">
      <dgm:prSet presAssocID="{44D67ED0-6EEA-48F6-A9C1-BE754AABC76A}" presName="root" presStyleCnt="0">
        <dgm:presLayoutVars>
          <dgm:chMax/>
          <dgm:chPref/>
          <dgm:dir/>
          <dgm:animLvl val="lvl"/>
        </dgm:presLayoutVars>
      </dgm:prSet>
      <dgm:spPr/>
      <dgm:t>
        <a:bodyPr/>
        <a:lstStyle/>
        <a:p>
          <a:endParaRPr lang="en-IN"/>
        </a:p>
      </dgm:t>
    </dgm:pt>
    <dgm:pt modelId="{9F83E70B-EE6D-407B-8E1F-FE26817B3B1D}" type="pres">
      <dgm:prSet presAssocID="{44D67ED0-6EEA-48F6-A9C1-BE754AABC76A}" presName="divider" presStyleLbl="asst0" presStyleIdx="0" presStyleCnt="1"/>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dgm:pt>
    <dgm:pt modelId="{EAA550E8-D286-40B4-9B20-40DE0FCA02CE}" type="pres">
      <dgm:prSet presAssocID="{AE62509E-8FD5-4BC0-8484-49407DA07B2D}" presName="ConnectLine" presStyleLbl="alignNode1" presStyleIdx="0"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ScaleX="110000" custScaleY="110000" custLinFactNeighborX="-5170" custLinFactNeighborY="-3714">
        <dgm:presLayoutVars>
          <dgm:chMax val="0"/>
          <dgm:chPref val="0"/>
          <dgm:bulletEnabled val="1"/>
        </dgm:presLayoutVars>
      </dgm:prSet>
      <dgm:spPr/>
      <dgm:t>
        <a:bodyPr/>
        <a:lstStyle/>
        <a:p>
          <a:endParaRPr lang="en-IN"/>
        </a:p>
      </dgm:t>
    </dgm:pt>
    <dgm:pt modelId="{5C96A5F5-16B2-4AEA-9591-B66C220F4A65}" type="pres">
      <dgm:prSet presAssocID="{AE62509E-8FD5-4BC0-8484-49407DA07B2D}" presName="L1TextContainer" presStyleLbl="revTx" presStyleIdx="0" presStyleCnt="5">
        <dgm:presLayoutVars>
          <dgm:chMax val="1"/>
          <dgm:chPref val="1"/>
          <dgm:bulletEnabled val="1"/>
        </dgm:presLayoutVars>
      </dgm:prSet>
      <dgm:spPr/>
      <dgm:t>
        <a:bodyPr/>
        <a:lstStyle/>
        <a:p>
          <a:endParaRPr lang="en-IN"/>
        </a:p>
      </dgm:t>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dgm:pt>
    <dgm:pt modelId="{14186A17-7B9F-4674-AD57-FF0C87A3CB32}" type="pres">
      <dgm:prSet presAssocID="{20928AAA-F457-4A09-8AAC-A82210983FBE}" presName="ConnectLine" presStyleLbl="alignNode1" presStyleIdx="1"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110000" custScaleY="110000" custLinFactNeighborX="-52026" custLinFactNeighborY="9284">
        <dgm:presLayoutVars>
          <dgm:chMax val="0"/>
          <dgm:chPref val="0"/>
          <dgm:bulletEnabled val="1"/>
        </dgm:presLayoutVars>
      </dgm:prSet>
      <dgm:spPr/>
      <dgm:t>
        <a:bodyPr/>
        <a:lstStyle/>
        <a:p>
          <a:endParaRPr lang="en-IN"/>
        </a:p>
      </dgm:t>
    </dgm:pt>
    <dgm:pt modelId="{730471FC-8FAF-49B2-8F42-63D391F759BE}" type="pres">
      <dgm:prSet presAssocID="{20928AAA-F457-4A09-8AAC-A82210983FBE}" presName="L1TextContainer" presStyleLbl="revTx" presStyleIdx="1" presStyleCnt="5">
        <dgm:presLayoutVars>
          <dgm:chMax val="1"/>
          <dgm:chPref val="1"/>
          <dgm:bulletEnabled val="1"/>
        </dgm:presLayoutVars>
      </dgm:prSet>
      <dgm:spPr/>
      <dgm:t>
        <a:bodyPr/>
        <a:lstStyle/>
        <a:p>
          <a:endParaRPr lang="en-IN"/>
        </a:p>
      </dgm:t>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dgm:pt>
    <dgm:pt modelId="{F1C3FD7B-71E0-4012-B7CE-2C80433ED975}" type="pres">
      <dgm:prSet presAssocID="{03738E35-4243-4E7D-A93F-C07DA3901E78}" presName="ConnectLine" presStyleLbl="alignNode1" presStyleIdx="2"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custScaleX="110000" custScaleY="110000">
        <dgm:presLayoutVars>
          <dgm:chMax val="0"/>
          <dgm:chPref val="0"/>
          <dgm:bulletEnabled val="1"/>
        </dgm:presLayoutVars>
      </dgm:prSet>
      <dgm:spPr/>
      <dgm:t>
        <a:bodyPr/>
        <a:lstStyle/>
        <a:p>
          <a:endParaRPr lang="en-IN"/>
        </a:p>
      </dgm:t>
    </dgm:pt>
    <dgm:pt modelId="{7605329C-2B32-4CD7-9B69-1B3DAB88562E}" type="pres">
      <dgm:prSet presAssocID="{03738E35-4243-4E7D-A93F-C07DA3901E78}" presName="L1TextContainer" presStyleLbl="revTx" presStyleIdx="2" presStyleCnt="5">
        <dgm:presLayoutVars>
          <dgm:chMax val="1"/>
          <dgm:chPref val="1"/>
          <dgm:bulletEnabled val="1"/>
        </dgm:presLayoutVars>
      </dgm:prSet>
      <dgm:spPr/>
      <dgm:t>
        <a:bodyPr/>
        <a:lstStyle/>
        <a:p>
          <a:endParaRPr lang="en-IN"/>
        </a:p>
      </dgm:t>
    </dgm:pt>
    <dgm:pt modelId="{E4D18DE3-4D68-4CCA-A662-044FD68AA3B7}" type="pres">
      <dgm:prSet presAssocID="{03738E35-4243-4E7D-A93F-C07DA3901E78}" presName="EmptyPlaceHolder" presStyleCnt="0"/>
      <dgm:spPr/>
    </dgm:pt>
    <dgm:pt modelId="{E17860F2-27FB-497F-B5FF-0D9A9A3F8F3C}" type="pres">
      <dgm:prSet presAssocID="{6BF5896A-A334-45B0-B451-09159F55B184}" presName="spaceBetweenRectangles" presStyleCnt="0"/>
      <dgm:spPr/>
    </dgm:pt>
    <dgm:pt modelId="{6DBCD425-4B34-4A04-996A-F488EA345CEB}" type="pres">
      <dgm:prSet presAssocID="{06FDC3BC-D033-45AB-9EB6-A7C45BCB6B38}" presName="composite" presStyleCnt="0"/>
      <dgm:spPr/>
    </dgm:pt>
    <dgm:pt modelId="{3FE75B81-9D06-4F9F-BD87-C2A832B06693}" type="pres">
      <dgm:prSet presAssocID="{06FDC3BC-D033-45AB-9EB6-A7C45BCB6B38}" presName="ConnectorPoint" presStyleLbl="fgAcc1" presStyleIdx="3" presStyleCnt="5"/>
      <dgm:spPr/>
    </dgm:pt>
    <dgm:pt modelId="{49B749E6-BF6B-43D3-BC78-61C4A55E8F98}" type="pres">
      <dgm:prSet presAssocID="{06FDC3BC-D033-45AB-9EB6-A7C45BCB6B38}" presName="ConnectLine" presStyleLbl="alignNode1" presStyleIdx="3"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CD873BC-76D9-419E-8474-A0A73E62C271}" type="pres">
      <dgm:prSet presAssocID="{06FDC3BC-D033-45AB-9EB6-A7C45BCB6B38}" presName="FlexibleEmptyPlaceHolder" presStyleCnt="0"/>
      <dgm:spPr/>
    </dgm:pt>
    <dgm:pt modelId="{98D787F2-3566-4B4B-934F-5C8EBFBD3E56}" type="pres">
      <dgm:prSet presAssocID="{06FDC3BC-D033-45AB-9EB6-A7C45BCB6B38}" presName="L2TextContainer" presStyleLbl="bgAcc1" presStyleIdx="3" presStyleCnt="5" custScaleX="110000" custScaleY="110000" custLinFactNeighborX="-50088" custLinFactNeighborY="-7427">
        <dgm:presLayoutVars>
          <dgm:chMax val="0"/>
          <dgm:chPref val="0"/>
          <dgm:bulletEnabled val="1"/>
        </dgm:presLayoutVars>
      </dgm:prSet>
      <dgm:spPr/>
      <dgm:t>
        <a:bodyPr/>
        <a:lstStyle/>
        <a:p>
          <a:endParaRPr lang="en-IN"/>
        </a:p>
      </dgm:t>
    </dgm:pt>
    <dgm:pt modelId="{4C592FDC-E0AC-4F61-ACEF-1C00BD20E463}" type="pres">
      <dgm:prSet presAssocID="{06FDC3BC-D033-45AB-9EB6-A7C45BCB6B38}" presName="L1TextContainer" presStyleLbl="revTx" presStyleIdx="3" presStyleCnt="5">
        <dgm:presLayoutVars>
          <dgm:chMax val="1"/>
          <dgm:chPref val="1"/>
          <dgm:bulletEnabled val="1"/>
        </dgm:presLayoutVars>
      </dgm:prSet>
      <dgm:spPr/>
      <dgm:t>
        <a:bodyPr/>
        <a:lstStyle/>
        <a:p>
          <a:endParaRPr lang="en-IN"/>
        </a:p>
      </dgm:t>
    </dgm:pt>
    <dgm:pt modelId="{36256BC0-1AE2-4345-A906-E5061A4DB427}" type="pres">
      <dgm:prSet presAssocID="{06FDC3BC-D033-45AB-9EB6-A7C45BCB6B38}" presName="EmptyPlaceHolder" presStyleCnt="0"/>
      <dgm:spPr/>
    </dgm:pt>
    <dgm:pt modelId="{3692401C-5BC2-4EFB-8617-4BA7EEEA3BA8}" type="pres">
      <dgm:prSet presAssocID="{E7E54C53-26D6-4B3A-9FFA-C1495F5EDD1A}" presName="spaceBetweenRectangles" presStyleCnt="0"/>
      <dgm:spPr/>
    </dgm:pt>
    <dgm:pt modelId="{E4F95361-E3A6-4C17-B7E8-D7E8059058E1}" type="pres">
      <dgm:prSet presAssocID="{9EDAF963-6421-41D1-B581-2F79B34A655B}" presName="composite" presStyleCnt="0"/>
      <dgm:spPr/>
    </dgm:pt>
    <dgm:pt modelId="{7C951B90-1017-4E6B-808F-061A18AC976C}" type="pres">
      <dgm:prSet presAssocID="{9EDAF963-6421-41D1-B581-2F79B34A655B}" presName="ConnectorPoint" presStyleLbl="fgAcc1" presStyleIdx="4" presStyleCnt="5"/>
      <dgm:spPr/>
    </dgm:pt>
    <dgm:pt modelId="{DE3E8A8B-9693-4833-9262-AF7EC983C5C1}" type="pres">
      <dgm:prSet presAssocID="{9EDAF963-6421-41D1-B581-2F79B34A655B}" presName="ConnectLine" presStyleLbl="alignNode1" presStyleIdx="4"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A46E7037-222C-45A0-A0DF-8C6B5DD443BF}" type="pres">
      <dgm:prSet presAssocID="{9EDAF963-6421-41D1-B581-2F79B34A655B}" presName="FlexibleEmptyPlaceHolder" presStyleCnt="0"/>
      <dgm:spPr/>
    </dgm:pt>
    <dgm:pt modelId="{3FE1CF47-3984-4A03-8FA5-32EF57C9F592}" type="pres">
      <dgm:prSet presAssocID="{9EDAF963-6421-41D1-B581-2F79B34A655B}" presName="L2TextContainer" presStyleLbl="bgAcc1" presStyleIdx="4" presStyleCnt="5">
        <dgm:presLayoutVars>
          <dgm:chMax val="0"/>
          <dgm:chPref val="0"/>
          <dgm:bulletEnabled val="1"/>
        </dgm:presLayoutVars>
      </dgm:prSet>
      <dgm:spPr/>
      <dgm:t>
        <a:bodyPr/>
        <a:lstStyle/>
        <a:p>
          <a:endParaRPr lang="en-IN"/>
        </a:p>
      </dgm:t>
    </dgm:pt>
    <dgm:pt modelId="{85B18390-D674-4D1A-A88C-77F65C5E0FA0}" type="pres">
      <dgm:prSet presAssocID="{9EDAF963-6421-41D1-B581-2F79B34A655B}" presName="L1TextContainer" presStyleLbl="revTx" presStyleIdx="4" presStyleCnt="5">
        <dgm:presLayoutVars>
          <dgm:chMax val="1"/>
          <dgm:chPref val="1"/>
          <dgm:bulletEnabled val="1"/>
        </dgm:presLayoutVars>
      </dgm:prSet>
      <dgm:spPr/>
      <dgm:t>
        <a:bodyPr/>
        <a:lstStyle/>
        <a:p>
          <a:endParaRPr lang="en-IN"/>
        </a:p>
      </dgm:t>
    </dgm:pt>
    <dgm:pt modelId="{A722EF93-B85C-4140-B98F-F5D492BD70D3}" type="pres">
      <dgm:prSet presAssocID="{9EDAF963-6421-41D1-B581-2F79B34A655B}" presName="EmptyPlaceHolder" presStyleCnt="0"/>
      <dgm:spPr/>
    </dgm:pt>
  </dgm:ptLst>
  <dgm:cxnLst>
    <dgm:cxn modelId="{6D78A77D-E8C3-44F7-BA7A-2EB94AAF655C}" type="presOf" srcId="{9C6534A9-4C27-4998-80A5-DF23882CAE25}" destId="{3A73CBFE-397D-467A-A65B-E19FAB2953BB}" srcOrd="0" destOrd="0" presId="urn:microsoft.com/office/officeart/2017/3/layout/HorizontalPathTimeline#2"/>
    <dgm:cxn modelId="{2AF48965-6D29-4263-8627-0C1546F9BFFD}" srcId="{06FDC3BC-D033-45AB-9EB6-A7C45BCB6B38}" destId="{500431A8-10F8-49D1-8B45-612B3E1A8B7E}" srcOrd="0" destOrd="0" parTransId="{33E2C2DF-4043-4CA4-8F5A-F17A730BDAB3}" sibTransId="{F667323A-E1D9-4CF4-B17B-1A42B16A0835}"/>
    <dgm:cxn modelId="{E41AD5BE-76F3-4A9E-8059-7FC968661703}" srcId="{44D67ED0-6EEA-48F6-A9C1-BE754AABC76A}" destId="{03738E35-4243-4E7D-A93F-C07DA3901E78}" srcOrd="2" destOrd="0" parTransId="{DABBAF6C-D1C9-42E1-B928-5ACDE3D21AB0}" sibTransId="{6BF5896A-A334-45B0-B451-09159F55B184}"/>
    <dgm:cxn modelId="{3ABC0605-C2F4-4E5C-9F25-72CC3043C8F2}" type="presOf" srcId="{9EDAF963-6421-41D1-B581-2F79B34A655B}" destId="{85B18390-D674-4D1A-A88C-77F65C5E0FA0}" srcOrd="0" destOrd="0" presId="urn:microsoft.com/office/officeart/2017/3/layout/HorizontalPathTimeline#2"/>
    <dgm:cxn modelId="{B681E0E7-0B3A-4DB8-BF19-F9AE0E1C787B}" srcId="{44D67ED0-6EEA-48F6-A9C1-BE754AABC76A}" destId="{AE62509E-8FD5-4BC0-8484-49407DA07B2D}" srcOrd="0" destOrd="0" parTransId="{8F2C679D-77AF-46F9-9ACE-1E1D440B1883}" sibTransId="{5C2CB4AF-F88D-4FBE-A40E-0CC048A23B9E}"/>
    <dgm:cxn modelId="{8B22CAC4-50C4-49FF-9FBB-3928257695F0}" type="presOf" srcId="{500431A8-10F8-49D1-8B45-612B3E1A8B7E}" destId="{98D787F2-3566-4B4B-934F-5C8EBFBD3E56}" srcOrd="0" destOrd="0" presId="urn:microsoft.com/office/officeart/2017/3/layout/HorizontalPathTimeline#2"/>
    <dgm:cxn modelId="{07030C4E-4D62-4240-B10F-E41B801C763E}" srcId="{03738E35-4243-4E7D-A93F-C07DA3901E78}" destId="{34C8CD19-04E2-4488-965F-DC841C470D45}" srcOrd="0" destOrd="0" parTransId="{CD5F7DE2-2AD1-4CE8-AAC7-AD9C8E180CEA}" sibTransId="{7CE5955C-EC28-4D1B-9459-0C5458B1797D}"/>
    <dgm:cxn modelId="{ABC35420-2881-483F-B687-1FB2F346360F}" type="presOf" srcId="{44D67ED0-6EEA-48F6-A9C1-BE754AABC76A}" destId="{93C358AC-5BA0-4CB6-B22F-1B95FA53D0F3}" srcOrd="0" destOrd="0" presId="urn:microsoft.com/office/officeart/2017/3/layout/HorizontalPathTimeline#2"/>
    <dgm:cxn modelId="{BA476174-221B-4A3D-B4E2-5FCC084B59D3}" srcId="{44D67ED0-6EEA-48F6-A9C1-BE754AABC76A}" destId="{20928AAA-F457-4A09-8AAC-A82210983FBE}" srcOrd="1" destOrd="0" parTransId="{915085CE-2C78-4B64-8FF4-E48DB7BD55D2}" sibTransId="{EB5D5454-A5E9-4E37-B514-DFC5324A66C0}"/>
    <dgm:cxn modelId="{4746DDBA-39D9-4779-AA84-9E67056DD78D}" type="presOf" srcId="{20928AAA-F457-4A09-8AAC-A82210983FBE}" destId="{730471FC-8FAF-49B2-8F42-63D391F759BE}" srcOrd="0" destOrd="0" presId="urn:microsoft.com/office/officeart/2017/3/layout/HorizontalPathTimeline#2"/>
    <dgm:cxn modelId="{1A1A5602-9CFD-454D-B81F-1F25DEBDBB35}" type="presOf" srcId="{34C8CD19-04E2-4488-965F-DC841C470D45}" destId="{2467EBEC-ACAC-4EF4-B856-39067B4D928B}" srcOrd="0" destOrd="0" presId="urn:microsoft.com/office/officeart/2017/3/layout/HorizontalPathTimeline#2"/>
    <dgm:cxn modelId="{892D9639-44C7-4CB0-9328-A856DAF67BF3}" type="presOf" srcId="{06FDC3BC-D033-45AB-9EB6-A7C45BCB6B38}" destId="{4C592FDC-E0AC-4F61-ACEF-1C00BD20E463}"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7F17C71C-B893-439D-9C19-726E87643D18}" srcId="{44D67ED0-6EEA-48F6-A9C1-BE754AABC76A}" destId="{06FDC3BC-D033-45AB-9EB6-A7C45BCB6B38}" srcOrd="3" destOrd="0" parTransId="{AE8D3FC7-A2EC-4411-8FC9-32D2EBC1DCFC}" sibTransId="{E7E54C53-26D6-4B3A-9FFA-C1495F5EDD1A}"/>
    <dgm:cxn modelId="{7655CF1A-0F75-4A56-8065-A100AF38F2BA}" srcId="{44D67ED0-6EEA-48F6-A9C1-BE754AABC76A}" destId="{9EDAF963-6421-41D1-B581-2F79B34A655B}" srcOrd="4" destOrd="0" parTransId="{622CE2A2-A586-4B7A-9096-2D0710E9A95A}" sibTransId="{A07D7702-21FC-45E4-B398-903A40DD9BC8}"/>
    <dgm:cxn modelId="{FB22A1C5-F573-4FC4-BF5E-BFBDF858D131}" type="presOf" srcId="{AE62509E-8FD5-4BC0-8484-49407DA07B2D}" destId="{5C96A5F5-16B2-4AEA-9591-B66C220F4A65}" srcOrd="0" destOrd="0" presId="urn:microsoft.com/office/officeart/2017/3/layout/HorizontalPathTimeline#2"/>
    <dgm:cxn modelId="{1026F4ED-44C6-4CD3-8FB3-A4584BF8D120}" srcId="{9EDAF963-6421-41D1-B581-2F79B34A655B}" destId="{A35B6065-1624-4504-8183-35EBAF5B32C7}" srcOrd="0" destOrd="0" parTransId="{58663D7E-37B2-4D0E-9CAC-43E35AD81FFE}" sibTransId="{DC52FD48-DA2D-4E05-8EAC-F1B603486682}"/>
    <dgm:cxn modelId="{6AEBAF17-8066-4544-8662-5EF4C3DFD47C}" type="presOf" srcId="{A35B6065-1624-4504-8183-35EBAF5B32C7}" destId="{3FE1CF47-3984-4A03-8FA5-32EF57C9F592}"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82290D4D-2346-4E6C-B254-B9EAA4D01A23}" srcId="{20928AAA-F457-4A09-8AAC-A82210983FBE}" destId="{9C6534A9-4C27-4998-80A5-DF23882CAE25}" srcOrd="0" destOrd="0" parTransId="{0AA7231B-9394-4732-A7BE-3EB3CF2F8D70}" sibTransId="{83B69D46-737C-4589-B359-6BD9DD58BC91}"/>
    <dgm:cxn modelId="{8E29C2C0-0274-4EA3-9FF2-BC466EA71A55}" type="presOf" srcId="{54A260F9-80FA-4E2A-BE87-2C0670B83857}" destId="{408DCC00-CC60-4F76-9C61-F00E7DBFC778}" srcOrd="0" destOrd="0" presId="urn:microsoft.com/office/officeart/2017/3/layout/HorizontalPathTimeline#2"/>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55D4590A-17B1-4D23-BD2A-0A917ED41DF8}" type="presParOf" srcId="{EE6F6E1A-AC88-44BD-8034-0C2734A7943C}" destId="{E17860F2-27FB-497F-B5FF-0D9A9A3F8F3C}" srcOrd="5" destOrd="0" presId="urn:microsoft.com/office/officeart/2017/3/layout/HorizontalPathTimeline#2"/>
    <dgm:cxn modelId="{C060EC36-2D52-4E74-B2FF-D6AEDCEA39CF}" type="presParOf" srcId="{EE6F6E1A-AC88-44BD-8034-0C2734A7943C}" destId="{6DBCD425-4B34-4A04-996A-F488EA345CEB}" srcOrd="6" destOrd="0" presId="urn:microsoft.com/office/officeart/2017/3/layout/HorizontalPathTimeline#2"/>
    <dgm:cxn modelId="{5B8FAFCD-0337-481A-A515-5E2208BAA43B}" type="presParOf" srcId="{6DBCD425-4B34-4A04-996A-F488EA345CEB}" destId="{3FE75B81-9D06-4F9F-BD87-C2A832B06693}" srcOrd="0" destOrd="0" presId="urn:microsoft.com/office/officeart/2017/3/layout/HorizontalPathTimeline#2"/>
    <dgm:cxn modelId="{CABF254E-8788-4460-820B-64E7C7068892}" type="presParOf" srcId="{6DBCD425-4B34-4A04-996A-F488EA345CEB}" destId="{49B749E6-BF6B-43D3-BC78-61C4A55E8F98}" srcOrd="1" destOrd="0" presId="urn:microsoft.com/office/officeart/2017/3/layout/HorizontalPathTimeline#2"/>
    <dgm:cxn modelId="{37E6E349-A2CC-4416-A736-033A307C692A}" type="presParOf" srcId="{6DBCD425-4B34-4A04-996A-F488EA345CEB}" destId="{1CD873BC-76D9-419E-8474-A0A73E62C271}" srcOrd="2" destOrd="0" presId="urn:microsoft.com/office/officeart/2017/3/layout/HorizontalPathTimeline#2"/>
    <dgm:cxn modelId="{2783BF52-F308-4311-8977-D73E36FDECBE}" type="presParOf" srcId="{6DBCD425-4B34-4A04-996A-F488EA345CEB}" destId="{98D787F2-3566-4B4B-934F-5C8EBFBD3E56}" srcOrd="3" destOrd="0" presId="urn:microsoft.com/office/officeart/2017/3/layout/HorizontalPathTimeline#2"/>
    <dgm:cxn modelId="{1A7CD4CD-D354-40D6-9BF7-EDDFC38776E3}" type="presParOf" srcId="{6DBCD425-4B34-4A04-996A-F488EA345CEB}" destId="{4C592FDC-E0AC-4F61-ACEF-1C00BD20E463}" srcOrd="4" destOrd="0" presId="urn:microsoft.com/office/officeart/2017/3/layout/HorizontalPathTimeline#2"/>
    <dgm:cxn modelId="{8BD74D04-C976-436D-A1FC-1AF4BD999F92}" type="presParOf" srcId="{6DBCD425-4B34-4A04-996A-F488EA345CEB}" destId="{36256BC0-1AE2-4345-A906-E5061A4DB427}" srcOrd="5" destOrd="0" presId="urn:microsoft.com/office/officeart/2017/3/layout/HorizontalPathTimeline#2"/>
    <dgm:cxn modelId="{FBDC4D6F-B0E6-4ADF-96F2-8BCE7E426D7F}" type="presParOf" srcId="{EE6F6E1A-AC88-44BD-8034-0C2734A7943C}" destId="{3692401C-5BC2-4EFB-8617-4BA7EEEA3BA8}" srcOrd="7" destOrd="0" presId="urn:microsoft.com/office/officeart/2017/3/layout/HorizontalPathTimeline#2"/>
    <dgm:cxn modelId="{E61E6255-6640-4A2D-851E-FD5F56E3F981}" type="presParOf" srcId="{EE6F6E1A-AC88-44BD-8034-0C2734A7943C}" destId="{E4F95361-E3A6-4C17-B7E8-D7E8059058E1}" srcOrd="8" destOrd="0" presId="urn:microsoft.com/office/officeart/2017/3/layout/HorizontalPathTimeline#2"/>
    <dgm:cxn modelId="{DA6B659C-126E-403E-AF8C-00475CED2E99}" type="presParOf" srcId="{E4F95361-E3A6-4C17-B7E8-D7E8059058E1}" destId="{7C951B90-1017-4E6B-808F-061A18AC976C}" srcOrd="0" destOrd="0" presId="urn:microsoft.com/office/officeart/2017/3/layout/HorizontalPathTimeline#2"/>
    <dgm:cxn modelId="{873B5496-8CB4-4627-B2A3-D545C912336C}" type="presParOf" srcId="{E4F95361-E3A6-4C17-B7E8-D7E8059058E1}" destId="{DE3E8A8B-9693-4833-9262-AF7EC983C5C1}" srcOrd="1" destOrd="0" presId="urn:microsoft.com/office/officeart/2017/3/layout/HorizontalPathTimeline#2"/>
    <dgm:cxn modelId="{4F62F065-CE32-4D6B-8205-8257A5939B65}" type="presParOf" srcId="{E4F95361-E3A6-4C17-B7E8-D7E8059058E1}" destId="{A46E7037-222C-45A0-A0DF-8C6B5DD443BF}" srcOrd="2" destOrd="0" presId="urn:microsoft.com/office/officeart/2017/3/layout/HorizontalPathTimeline#2"/>
    <dgm:cxn modelId="{27AB7A67-2379-411F-8D91-773913F1B3C5}" type="presParOf" srcId="{E4F95361-E3A6-4C17-B7E8-D7E8059058E1}" destId="{3FE1CF47-3984-4A03-8FA5-32EF57C9F592}" srcOrd="3" destOrd="0" presId="urn:microsoft.com/office/officeart/2017/3/layout/HorizontalPathTimeline#2"/>
    <dgm:cxn modelId="{8D2A91AE-8E0E-486B-8990-4E0C0780260D}" type="presParOf" srcId="{E4F95361-E3A6-4C17-B7E8-D7E8059058E1}" destId="{85B18390-D674-4D1A-A88C-77F65C5E0FA0}" srcOrd="4" destOrd="0" presId="urn:microsoft.com/office/officeart/2017/3/layout/HorizontalPathTimeline#2"/>
    <dgm:cxn modelId="{EBFDD04A-3EC6-47AB-ABC9-C50AE2529D89}" type="presParOf" srcId="{E4F95361-E3A6-4C17-B7E8-D7E8059058E1}" destId="{A722EF93-B85C-4140-B98F-F5D492BD70D3}" srcOrd="5" destOrd="0" presId="urn:microsoft.com/office/officeart/2017/3/layout/HorizontalPath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641530"/>
          <a:ext cx="10058399" cy="1367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621170" y="1008614"/>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0" y="502476"/>
          <a:ext cx="3242340" cy="56427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0764" rIns="145578" bIns="30764" numCol="1" spcCol="1270" anchor="ctr" anchorCtr="0">
          <a:noAutofit/>
        </a:bodyPr>
        <a:lstStyle/>
        <a:p>
          <a:pPr lvl="0" algn="l" defTabSz="889000">
            <a:lnSpc>
              <a:spcPct val="90000"/>
            </a:lnSpc>
            <a:spcBef>
              <a:spcPct val="0"/>
            </a:spcBef>
            <a:spcAft>
              <a:spcPct val="35000"/>
            </a:spcAft>
          </a:pPr>
          <a:r>
            <a:rPr lang="en-US" sz="2000" b="1" kern="1200" dirty="0"/>
            <a:t>Platform Design</a:t>
          </a:r>
        </a:p>
      </dsp:txBody>
      <dsp:txXfrm>
        <a:off x="0" y="502476"/>
        <a:ext cx="3242340" cy="564276"/>
      </dsp:txXfrm>
    </dsp:sp>
    <dsp:sp modelId="{5C96A5F5-16B2-4AEA-9591-B66C220F4A65}">
      <dsp:nvSpPr>
        <dsp:cNvPr id="0" name=""/>
        <dsp:cNvSpPr/>
      </dsp:nvSpPr>
      <dsp:spPr>
        <a:xfrm>
          <a:off x="339863"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lvl="0" algn="ctr" defTabSz="889000">
            <a:lnSpc>
              <a:spcPct val="90000"/>
            </a:lnSpc>
            <a:spcBef>
              <a:spcPct val="0"/>
            </a:spcBef>
            <a:spcAft>
              <a:spcPct val="35000"/>
            </a:spcAft>
          </a:pPr>
          <a:endParaRPr lang="en-US" sz="2000" kern="1200" dirty="0"/>
        </a:p>
      </dsp:txBody>
      <dsp:txXfrm>
        <a:off x="339863" y="1836462"/>
        <a:ext cx="2679620" cy="386443"/>
      </dsp:txXfrm>
    </dsp:sp>
    <dsp:sp modelId="{B3AC6DBE-85B6-4AF3-BADF-7E1E82B735CC}">
      <dsp:nvSpPr>
        <dsp:cNvPr id="0" name=""/>
        <dsp:cNvSpPr/>
      </dsp:nvSpPr>
      <dsp:spPr>
        <a:xfrm>
          <a:off x="1574147" y="1643852"/>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1820927" y="1725064"/>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99757" y="2381676"/>
          <a:ext cx="3242340" cy="56427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0764" rIns="145578" bIns="30764" numCol="1" spcCol="1270" anchor="ctr" anchorCtr="0">
          <a:noAutofit/>
        </a:bodyPr>
        <a:lstStyle/>
        <a:p>
          <a:pPr lvl="0" algn="l" defTabSz="889000">
            <a:lnSpc>
              <a:spcPct val="90000"/>
            </a:lnSpc>
            <a:spcBef>
              <a:spcPct val="0"/>
            </a:spcBef>
            <a:spcAft>
              <a:spcPct val="35000"/>
            </a:spcAft>
          </a:pPr>
          <a:r>
            <a:rPr lang="en-US" sz="2000" b="1" kern="1200" dirty="0"/>
            <a:t>Product Showcase</a:t>
          </a:r>
        </a:p>
      </dsp:txBody>
      <dsp:txXfrm>
        <a:off x="199757" y="2381676"/>
        <a:ext cx="3242340" cy="564276"/>
      </dsp:txXfrm>
    </dsp:sp>
    <dsp:sp modelId="{730471FC-8FAF-49B2-8F42-63D391F759BE}">
      <dsp:nvSpPr>
        <dsp:cNvPr id="0" name=""/>
        <dsp:cNvSpPr/>
      </dsp:nvSpPr>
      <dsp:spPr>
        <a:xfrm>
          <a:off x="2014626"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lvl="0" algn="ctr" defTabSz="889000">
            <a:lnSpc>
              <a:spcPct val="90000"/>
            </a:lnSpc>
            <a:spcBef>
              <a:spcPct val="0"/>
            </a:spcBef>
            <a:spcAft>
              <a:spcPct val="35000"/>
            </a:spcAft>
          </a:pPr>
          <a:endParaRPr lang="en-US" sz="2000" kern="1200" dirty="0"/>
        </a:p>
      </dsp:txBody>
      <dsp:txXfrm>
        <a:off x="2014626" y="1196949"/>
        <a:ext cx="2679620" cy="386443"/>
      </dsp:txXfrm>
    </dsp:sp>
    <dsp:sp modelId="{F34C40A7-6131-4EF1-9887-E7EEA86D1562}">
      <dsp:nvSpPr>
        <dsp:cNvPr id="0" name=""/>
        <dsp:cNvSpPr/>
      </dsp:nvSpPr>
      <dsp:spPr>
        <a:xfrm>
          <a:off x="1773904" y="1710529"/>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5029199"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3408029" y="521528"/>
          <a:ext cx="3242340" cy="56427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0764" rIns="145578" bIns="30764" numCol="1" spcCol="1270" anchor="ctr" anchorCtr="0">
          <a:noAutofit/>
        </a:bodyPr>
        <a:lstStyle/>
        <a:p>
          <a:pPr lvl="0" algn="l" defTabSz="889000">
            <a:lnSpc>
              <a:spcPct val="90000"/>
            </a:lnSpc>
            <a:spcBef>
              <a:spcPct val="0"/>
            </a:spcBef>
            <a:spcAft>
              <a:spcPct val="35000"/>
            </a:spcAft>
          </a:pPr>
          <a:r>
            <a:rPr lang="en-US" sz="2000" b="1" kern="1200" dirty="0"/>
            <a:t>User Authentication</a:t>
          </a:r>
        </a:p>
      </dsp:txBody>
      <dsp:txXfrm>
        <a:off x="3408029" y="521528"/>
        <a:ext cx="3242340" cy="564276"/>
      </dsp:txXfrm>
    </dsp:sp>
    <dsp:sp modelId="{7605329C-2B32-4CD7-9B69-1B3DAB88562E}">
      <dsp:nvSpPr>
        <dsp:cNvPr id="0" name=""/>
        <dsp:cNvSpPr/>
      </dsp:nvSpPr>
      <dsp:spPr>
        <a:xfrm>
          <a:off x="3689389"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lvl="0" algn="ctr" defTabSz="1066800">
            <a:lnSpc>
              <a:spcPct val="90000"/>
            </a:lnSpc>
            <a:spcBef>
              <a:spcPct val="0"/>
            </a:spcBef>
            <a:spcAft>
              <a:spcPct val="35000"/>
            </a:spcAft>
          </a:pPr>
          <a:endParaRPr lang="en-US" sz="2400" kern="1200" dirty="0"/>
        </a:p>
      </dsp:txBody>
      <dsp:txXfrm>
        <a:off x="3689389" y="1836462"/>
        <a:ext cx="2679620" cy="386443"/>
      </dsp:txXfrm>
    </dsp:sp>
    <dsp:sp modelId="{79B0CEDC-0005-4ACE-AB25-DB9533DC85C2}">
      <dsp:nvSpPr>
        <dsp:cNvPr id="0" name=""/>
        <dsp:cNvSpPr/>
      </dsp:nvSpPr>
      <dsp:spPr>
        <a:xfrm>
          <a:off x="4982176"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B749E6-BF6B-43D3-BC78-61C4A55E8F98}">
      <dsp:nvSpPr>
        <dsp:cNvPr id="0" name=""/>
        <dsp:cNvSpPr/>
      </dsp:nvSpPr>
      <dsp:spPr>
        <a:xfrm>
          <a:off x="5227577" y="1629815"/>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98D787F2-3566-4B4B-934F-5C8EBFBD3E56}">
      <dsp:nvSpPr>
        <dsp:cNvPr id="0" name=""/>
        <dsp:cNvSpPr/>
      </dsp:nvSpPr>
      <dsp:spPr>
        <a:xfrm>
          <a:off x="3606407" y="2280015"/>
          <a:ext cx="3242340" cy="70534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8456" rIns="145578" bIns="38456" numCol="1" spcCol="1270" anchor="ctr" anchorCtr="0">
          <a:noAutofit/>
        </a:bodyPr>
        <a:lstStyle/>
        <a:p>
          <a:pPr lvl="0" algn="l" defTabSz="889000">
            <a:lnSpc>
              <a:spcPct val="90000"/>
            </a:lnSpc>
            <a:spcBef>
              <a:spcPct val="0"/>
            </a:spcBef>
            <a:spcAft>
              <a:spcPct val="35000"/>
            </a:spcAft>
          </a:pPr>
          <a:r>
            <a:rPr lang="en-US" sz="2000" b="1" i="0" u="none" kern="1200" dirty="0"/>
            <a:t>Shopping card And Checkout </a:t>
          </a:r>
          <a:endParaRPr lang="en-US" sz="2000" b="1" kern="1200" dirty="0"/>
        </a:p>
      </dsp:txBody>
      <dsp:txXfrm>
        <a:off x="3606407" y="2280015"/>
        <a:ext cx="3242340" cy="705345"/>
      </dsp:txXfrm>
    </dsp:sp>
    <dsp:sp modelId="{4C592FDC-E0AC-4F61-ACEF-1C00BD20E463}">
      <dsp:nvSpPr>
        <dsp:cNvPr id="0" name=""/>
        <dsp:cNvSpPr/>
      </dsp:nvSpPr>
      <dsp:spPr>
        <a:xfrm>
          <a:off x="5364152"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lvl="0" algn="ctr" defTabSz="800100">
            <a:lnSpc>
              <a:spcPct val="90000"/>
            </a:lnSpc>
            <a:spcBef>
              <a:spcPct val="0"/>
            </a:spcBef>
            <a:spcAft>
              <a:spcPct val="35000"/>
            </a:spcAft>
          </a:pPr>
          <a:endParaRPr lang="en-US" sz="1800" kern="1200" dirty="0"/>
        </a:p>
      </dsp:txBody>
      <dsp:txXfrm>
        <a:off x="5364152" y="1196949"/>
        <a:ext cx="2679620" cy="386443"/>
      </dsp:txXfrm>
    </dsp:sp>
    <dsp:sp modelId="{3FE75B81-9D06-4F9F-BD87-C2A832B06693}">
      <dsp:nvSpPr>
        <dsp:cNvPr id="0" name=""/>
        <dsp:cNvSpPr/>
      </dsp:nvSpPr>
      <dsp:spPr>
        <a:xfrm>
          <a:off x="5180554" y="1615281"/>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3E8A8B-9693-4833-9262-AF7EC983C5C1}">
      <dsp:nvSpPr>
        <dsp:cNvPr id="0" name=""/>
        <dsp:cNvSpPr/>
      </dsp:nvSpPr>
      <dsp:spPr>
        <a:xfrm>
          <a:off x="8378725" y="1060155"/>
          <a:ext cx="0" cy="649772"/>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FE1CF47-3984-4A03-8FA5-32EF57C9F592}">
      <dsp:nvSpPr>
        <dsp:cNvPr id="0" name=""/>
        <dsp:cNvSpPr/>
      </dsp:nvSpPr>
      <dsp:spPr>
        <a:xfrm>
          <a:off x="6904934" y="547176"/>
          <a:ext cx="2947582" cy="51297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0764" rIns="145578" bIns="30764" numCol="1" spcCol="1270" anchor="ctr" anchorCtr="0">
          <a:noAutofit/>
        </a:bodyPr>
        <a:lstStyle/>
        <a:p>
          <a:pPr lvl="0" algn="l" defTabSz="889000">
            <a:lnSpc>
              <a:spcPct val="90000"/>
            </a:lnSpc>
            <a:spcBef>
              <a:spcPct val="0"/>
            </a:spcBef>
            <a:spcAft>
              <a:spcPct val="35000"/>
            </a:spcAft>
          </a:pPr>
          <a:r>
            <a:rPr lang="en-US" sz="2000" b="1" i="0" u="none" kern="1200" dirty="0"/>
            <a:t>Payment Integration</a:t>
          </a:r>
          <a:r>
            <a:rPr lang="en-US" sz="1200" b="0" i="0" u="none" kern="1200" dirty="0"/>
            <a:t> </a:t>
          </a:r>
          <a:endParaRPr lang="en-US" sz="1200" kern="1200" dirty="0"/>
        </a:p>
      </dsp:txBody>
      <dsp:txXfrm>
        <a:off x="6904934" y="547176"/>
        <a:ext cx="2947582" cy="512978"/>
      </dsp:txXfrm>
    </dsp:sp>
    <dsp:sp modelId="{85B18390-D674-4D1A-A88C-77F65C5E0FA0}">
      <dsp:nvSpPr>
        <dsp:cNvPr id="0" name=""/>
        <dsp:cNvSpPr/>
      </dsp:nvSpPr>
      <dsp:spPr>
        <a:xfrm>
          <a:off x="7038915"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lvl="0" algn="ctr" defTabSz="800100">
            <a:lnSpc>
              <a:spcPct val="90000"/>
            </a:lnSpc>
            <a:spcBef>
              <a:spcPct val="0"/>
            </a:spcBef>
            <a:spcAft>
              <a:spcPct val="35000"/>
            </a:spcAft>
          </a:pPr>
          <a:endParaRPr lang="en-US" sz="1800" kern="1200" dirty="0"/>
        </a:p>
      </dsp:txBody>
      <dsp:txXfrm>
        <a:off x="7038915" y="1836462"/>
        <a:ext cx="2679620" cy="386443"/>
      </dsp:txXfrm>
    </dsp:sp>
    <dsp:sp modelId="{7C951B90-1017-4E6B-808F-061A18AC976C}">
      <dsp:nvSpPr>
        <dsp:cNvPr id="0" name=""/>
        <dsp:cNvSpPr/>
      </dsp:nvSpPr>
      <dsp:spPr>
        <a:xfrm>
          <a:off x="8335977" y="1667179"/>
          <a:ext cx="85496" cy="8549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xmlns="">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10/11/2023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10</a:t>
            </a:fld>
            <a:endParaRPr lang="en-US" dirty="0"/>
          </a:p>
        </p:txBody>
      </p:sp>
    </p:spTree>
    <p:extLst>
      <p:ext uri="{BB962C8B-B14F-4D97-AF65-F5344CB8AC3E}">
        <p14:creationId xmlns:p14="http://schemas.microsoft.com/office/powerpoint/2010/main" val="3531483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xmlns=""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xmlns=""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xmlns=""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xmlns=""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xmlns=""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xmlns=""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xmlns=""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xmlns=""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xmlns=""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5">
            <a:extLst>
              <a:ext uri="{FF2B5EF4-FFF2-40B4-BE49-F238E27FC236}">
                <a16:creationId xmlns:a16="http://schemas.microsoft.com/office/drawing/2014/main" xmlns=""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xmlns=""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endParaRPr lang="en-US" dirty="0"/>
          </a:p>
        </p:txBody>
      </p:sp>
      <p:sp>
        <p:nvSpPr>
          <p:cNvPr id="16" name="Picture Placeholder 15">
            <a:extLst>
              <a:ext uri="{FF2B5EF4-FFF2-40B4-BE49-F238E27FC236}">
                <a16:creationId xmlns:a16="http://schemas.microsoft.com/office/drawing/2014/main" xmlns=""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xmlns=""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xmlns=""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xmlns=""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xmlns=""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xmlns=""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endParaRPr lang="en-US" dirty="0"/>
          </a:p>
        </p:txBody>
      </p:sp>
      <p:sp>
        <p:nvSpPr>
          <p:cNvPr id="18" name="Picture Placeholder 17">
            <a:extLst>
              <a:ext uri="{FF2B5EF4-FFF2-40B4-BE49-F238E27FC236}">
                <a16:creationId xmlns:a16="http://schemas.microsoft.com/office/drawing/2014/main" xmlns=""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endParaRPr lang="en-US" dirty="0"/>
          </a:p>
        </p:txBody>
      </p:sp>
      <p:sp>
        <p:nvSpPr>
          <p:cNvPr id="5" name="Title 4">
            <a:extLst>
              <a:ext uri="{FF2B5EF4-FFF2-40B4-BE49-F238E27FC236}">
                <a16:creationId xmlns:a16="http://schemas.microsoft.com/office/drawing/2014/main" xmlns=""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xmlns=""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dirty="0"/>
              <a:t>Click to edit Master text styles</a:t>
            </a:r>
          </a:p>
        </p:txBody>
      </p:sp>
      <p:sp>
        <p:nvSpPr>
          <p:cNvPr id="8" name="Text Placeholder 6">
            <a:extLst>
              <a:ext uri="{FF2B5EF4-FFF2-40B4-BE49-F238E27FC236}">
                <a16:creationId xmlns:a16="http://schemas.microsoft.com/office/drawing/2014/main" xmlns=""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dirty="0"/>
              <a:t>Click to edit Master text styles</a:t>
            </a:r>
          </a:p>
        </p:txBody>
      </p:sp>
      <p:sp>
        <p:nvSpPr>
          <p:cNvPr id="9" name="Text Placeholder 6">
            <a:extLst>
              <a:ext uri="{FF2B5EF4-FFF2-40B4-BE49-F238E27FC236}">
                <a16:creationId xmlns:a16="http://schemas.microsoft.com/office/drawing/2014/main" xmlns=""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dirty="0"/>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xmlns=""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xmlns=""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xmlns=""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xmlns=""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xmlns=""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xmlns=""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xmlns=""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xmlns=""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xmlns=""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xmlns=""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xmlns=""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xmlns=""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xmlns=""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xmlns=""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xmlns=""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endParaRPr lang="en-US" dirty="0"/>
          </a:p>
        </p:txBody>
      </p:sp>
      <p:sp>
        <p:nvSpPr>
          <p:cNvPr id="23" name="Picture Placeholder 22">
            <a:extLst>
              <a:ext uri="{FF2B5EF4-FFF2-40B4-BE49-F238E27FC236}">
                <a16:creationId xmlns:a16="http://schemas.microsoft.com/office/drawing/2014/main" xmlns=""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xmlns=""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xmlns=""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xmlns=""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endParaRPr lang="en-US" dirty="0"/>
          </a:p>
        </p:txBody>
      </p:sp>
      <p:sp>
        <p:nvSpPr>
          <p:cNvPr id="20" name="Picture Placeholder 18">
            <a:extLst>
              <a:ext uri="{FF2B5EF4-FFF2-40B4-BE49-F238E27FC236}">
                <a16:creationId xmlns:a16="http://schemas.microsoft.com/office/drawing/2014/main" xmlns=""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xmlns=""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xmlns=""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5" name="Footer Placeholder 4">
            <a:extLst>
              <a:ext uri="{FF2B5EF4-FFF2-40B4-BE49-F238E27FC236}">
                <a16:creationId xmlns:a16="http://schemas.microsoft.com/office/drawing/2014/main" xmlns=""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xmlns=""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xmlns=""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dirty="0"/>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xmlns=""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endParaRPr lang="en-US" dirty="0"/>
          </a:p>
        </p:txBody>
      </p:sp>
      <p:sp>
        <p:nvSpPr>
          <p:cNvPr id="15" name="Picture Placeholder 14">
            <a:extLst>
              <a:ext uri="{FF2B5EF4-FFF2-40B4-BE49-F238E27FC236}">
                <a16:creationId xmlns:a16="http://schemas.microsoft.com/office/drawing/2014/main" xmlns=""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xmlns=""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xmlns=""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xmlns=""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xmlns=""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xmlns=""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xmlns=""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xmlns=""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dirty="0"/>
              <a:t>Click to edit Master title style</a:t>
            </a:r>
          </a:p>
        </p:txBody>
      </p:sp>
      <p:sp>
        <p:nvSpPr>
          <p:cNvPr id="4" name="Footer Placeholder 3">
            <a:extLst>
              <a:ext uri="{FF2B5EF4-FFF2-40B4-BE49-F238E27FC236}">
                <a16:creationId xmlns:a16="http://schemas.microsoft.com/office/drawing/2014/main" xmlns=""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xmlns=""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xmlns=""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xmlns=""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endParaRPr lang="en-US" dirty="0"/>
          </a:p>
        </p:txBody>
      </p:sp>
      <p:sp>
        <p:nvSpPr>
          <p:cNvPr id="32" name="Picture Placeholder 31">
            <a:extLst>
              <a:ext uri="{FF2B5EF4-FFF2-40B4-BE49-F238E27FC236}">
                <a16:creationId xmlns:a16="http://schemas.microsoft.com/office/drawing/2014/main" xmlns=""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endParaRPr lang="en-US" dirty="0"/>
          </a:p>
        </p:txBody>
      </p:sp>
      <p:sp>
        <p:nvSpPr>
          <p:cNvPr id="33" name="Picture Placeholder 32">
            <a:extLst>
              <a:ext uri="{FF2B5EF4-FFF2-40B4-BE49-F238E27FC236}">
                <a16:creationId xmlns:a16="http://schemas.microsoft.com/office/drawing/2014/main" xmlns=""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endParaRPr lang="en-US" dirty="0"/>
          </a:p>
        </p:txBody>
      </p:sp>
      <p:sp>
        <p:nvSpPr>
          <p:cNvPr id="34" name="Picture Placeholder 33">
            <a:extLst>
              <a:ext uri="{FF2B5EF4-FFF2-40B4-BE49-F238E27FC236}">
                <a16:creationId xmlns:a16="http://schemas.microsoft.com/office/drawing/2014/main" xmlns=""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endParaRPr lang="en-US" dirty="0"/>
          </a:p>
        </p:txBody>
      </p:sp>
      <p:sp>
        <p:nvSpPr>
          <p:cNvPr id="35" name="Picture Placeholder 34">
            <a:extLst>
              <a:ext uri="{FF2B5EF4-FFF2-40B4-BE49-F238E27FC236}">
                <a16:creationId xmlns:a16="http://schemas.microsoft.com/office/drawing/2014/main" xmlns=""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endParaRPr lang="en-US" dirty="0"/>
          </a:p>
        </p:txBody>
      </p:sp>
      <p:sp>
        <p:nvSpPr>
          <p:cNvPr id="3" name="Footer Placeholder 2">
            <a:extLst>
              <a:ext uri="{FF2B5EF4-FFF2-40B4-BE49-F238E27FC236}">
                <a16:creationId xmlns:a16="http://schemas.microsoft.com/office/drawing/2014/main" xmlns=""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xmlns=""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xmlns=""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xmlns=""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xmlns=""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xmlns=""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xmlns=""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xmlns=""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xmlns=""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xmlns=""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xmlns=""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xmlns=""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xmlns=""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xmlns=""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xmlns=""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xmlns=""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xmlns=""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xmlns=""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xmlns=""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xmlns=""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xmlns=""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xmlns=""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xmlns=""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xmlns=""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xmlns=""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0.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38CF5B-E8DE-48F3-9581-51BBEC47AE73}"/>
              </a:ext>
            </a:extLst>
          </p:cNvPr>
          <p:cNvSpPr>
            <a:spLocks noGrp="1"/>
          </p:cNvSpPr>
          <p:nvPr>
            <p:ph type="ctrTitle"/>
          </p:nvPr>
        </p:nvSpPr>
        <p:spPr>
          <a:xfrm>
            <a:off x="679704" y="1589462"/>
            <a:ext cx="5753862" cy="3511296"/>
          </a:xfrm>
        </p:spPr>
        <p:txBody>
          <a:bodyPr>
            <a:noAutofit/>
          </a:bodyPr>
          <a:lstStyle/>
          <a:p>
            <a:r>
              <a:rPr lang="en-US" sz="6600" dirty="0">
                <a:latin typeface="Algerian" panose="04020705040A02060702" pitchFamily="82" charset="0"/>
              </a:rPr>
              <a:t>E-COMMERCE</a:t>
            </a:r>
            <a:br>
              <a:rPr lang="en-US" sz="6600" dirty="0">
                <a:latin typeface="Algerian" panose="04020705040A02060702" pitchFamily="82" charset="0"/>
              </a:rPr>
            </a:br>
            <a:r>
              <a:rPr lang="en-US" sz="6600" dirty="0">
                <a:latin typeface="Algerian" panose="04020705040A02060702" pitchFamily="82" charset="0"/>
              </a:rPr>
              <a:t>APPLICATION</a:t>
            </a:r>
            <a:br>
              <a:rPr lang="en-US" sz="6600" dirty="0">
                <a:latin typeface="Algerian" panose="04020705040A02060702" pitchFamily="82" charset="0"/>
              </a:rPr>
            </a:br>
            <a:r>
              <a:rPr lang="en-US" sz="6600" dirty="0">
                <a:latin typeface="Algerian" panose="04020705040A02060702" pitchFamily="82" charset="0"/>
              </a:rPr>
              <a:t>ON IBM CLOUD FOUNDRY</a:t>
            </a:r>
          </a:p>
        </p:txBody>
      </p:sp>
      <p:sp>
        <p:nvSpPr>
          <p:cNvPr id="3" name="Subtitle 2">
            <a:extLst>
              <a:ext uri="{FF2B5EF4-FFF2-40B4-BE49-F238E27FC236}">
                <a16:creationId xmlns:a16="http://schemas.microsoft.com/office/drawing/2014/main" xmlns="" id="{EF5D29EF-CFED-41EF-9138-BE844655F339}"/>
              </a:ext>
            </a:extLst>
          </p:cNvPr>
          <p:cNvSpPr>
            <a:spLocks noGrp="1"/>
          </p:cNvSpPr>
          <p:nvPr>
            <p:ph type="subTitle" idx="1"/>
          </p:nvPr>
        </p:nvSpPr>
        <p:spPr/>
        <p:txBody>
          <a:bodyPr/>
          <a:lstStyle/>
          <a:p>
            <a:r>
              <a:rPr lang="en-US" dirty="0" err="1"/>
              <a:t>Srividhya</a:t>
            </a:r>
            <a:r>
              <a:rPr lang="en-US" dirty="0"/>
              <a:t> S</a:t>
            </a:r>
          </a:p>
          <a:p>
            <a:r>
              <a:rPr lang="en-US"/>
              <a:t>912421104044</a:t>
            </a:r>
            <a:endParaRPr lang="en-US" dirty="0"/>
          </a:p>
        </p:txBody>
      </p:sp>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89B795-03E9-4E34-9357-C0628914ABA2}"/>
              </a:ext>
            </a:extLst>
          </p:cNvPr>
          <p:cNvSpPr>
            <a:spLocks noGrp="1"/>
          </p:cNvSpPr>
          <p:nvPr>
            <p:ph type="title"/>
          </p:nvPr>
        </p:nvSpPr>
        <p:spPr/>
        <p:txBody>
          <a:bodyPr/>
          <a:lstStyle/>
          <a:p>
            <a:r>
              <a:rPr lang="en-IN" b="1" dirty="0">
                <a:solidFill>
                  <a:srgbClr val="7030A0"/>
                </a:solidFill>
                <a:latin typeface="Algerian" panose="04020705040A02060702" pitchFamily="82" charset="0"/>
              </a:rPr>
              <a:t>SHOPPING CART AND CHECKOUT:</a:t>
            </a:r>
            <a:endParaRPr lang="en-US" b="1" dirty="0">
              <a:solidFill>
                <a:srgbClr val="7030A0"/>
              </a:solidFill>
              <a:latin typeface="Algerian" panose="04020705040A02060702" pitchFamily="82" charset="0"/>
            </a:endParaRPr>
          </a:p>
        </p:txBody>
      </p:sp>
      <p:sp>
        <p:nvSpPr>
          <p:cNvPr id="3" name="Text Placeholder 2">
            <a:extLst>
              <a:ext uri="{FF2B5EF4-FFF2-40B4-BE49-F238E27FC236}">
                <a16:creationId xmlns:a16="http://schemas.microsoft.com/office/drawing/2014/main" xmlns="" id="{4DFE2606-01A6-42E1-92A6-3DE26CCE73C0}"/>
              </a:ext>
            </a:extLst>
          </p:cNvPr>
          <p:cNvSpPr>
            <a:spLocks noGrp="1"/>
          </p:cNvSpPr>
          <p:nvPr>
            <p:ph type="body" idx="1"/>
          </p:nvPr>
        </p:nvSpPr>
        <p:spPr/>
        <p:txBody>
          <a:bodyPr>
            <a:normAutofit/>
          </a:bodyPr>
          <a:lstStyle/>
          <a:p>
            <a:r>
              <a:rPr lang="en-US" sz="800" dirty="0"/>
              <a:t>.</a:t>
            </a:r>
          </a:p>
        </p:txBody>
      </p:sp>
      <p:sp>
        <p:nvSpPr>
          <p:cNvPr id="4" name="Content Placeholder 3">
            <a:extLst>
              <a:ext uri="{FF2B5EF4-FFF2-40B4-BE49-F238E27FC236}">
                <a16:creationId xmlns:a16="http://schemas.microsoft.com/office/drawing/2014/main" xmlns="" id="{E337187F-D166-43ED-8E27-C7B4508E5C45}"/>
              </a:ext>
            </a:extLst>
          </p:cNvPr>
          <p:cNvSpPr>
            <a:spLocks noGrp="1"/>
          </p:cNvSpPr>
          <p:nvPr>
            <p:ph sz="half" idx="2"/>
          </p:nvPr>
        </p:nvSpPr>
        <p:spPr>
          <a:xfrm>
            <a:off x="962026" y="1647824"/>
            <a:ext cx="8772524" cy="457201"/>
          </a:xfrm>
        </p:spPr>
        <p:txBody>
          <a:bodyPr>
            <a:normAutofit fontScale="85000" lnSpcReduction="10000"/>
          </a:bodyPr>
          <a:lstStyle/>
          <a:p>
            <a:pPr marL="0" indent="0">
              <a:buNone/>
            </a:pPr>
            <a:r>
              <a:rPr lang="en-US" dirty="0"/>
              <a:t>Design and develop the shopping cart functionality and a smooth checkout process.</a:t>
            </a:r>
          </a:p>
        </p:txBody>
      </p:sp>
      <p:sp>
        <p:nvSpPr>
          <p:cNvPr id="5" name="Text Placeholder 4">
            <a:extLst>
              <a:ext uri="{FF2B5EF4-FFF2-40B4-BE49-F238E27FC236}">
                <a16:creationId xmlns:a16="http://schemas.microsoft.com/office/drawing/2014/main" xmlns="" id="{B7E83021-5261-4534-AFFC-8C3A397ABC0B}"/>
              </a:ext>
            </a:extLst>
          </p:cNvPr>
          <p:cNvSpPr>
            <a:spLocks noGrp="1"/>
          </p:cNvSpPr>
          <p:nvPr>
            <p:ph type="body" sz="quarter" idx="3"/>
          </p:nvPr>
        </p:nvSpPr>
        <p:spPr/>
        <p:txBody>
          <a:bodyPr>
            <a:normAutofit/>
          </a:bodyPr>
          <a:lstStyle/>
          <a:p>
            <a:r>
              <a:rPr lang="en-US" sz="800" dirty="0"/>
              <a:t>.</a:t>
            </a:r>
          </a:p>
        </p:txBody>
      </p:sp>
      <p:sp>
        <p:nvSpPr>
          <p:cNvPr id="6" name="Content Placeholder 5">
            <a:extLst>
              <a:ext uri="{FF2B5EF4-FFF2-40B4-BE49-F238E27FC236}">
                <a16:creationId xmlns:a16="http://schemas.microsoft.com/office/drawing/2014/main" xmlns="" id="{371770C1-2986-4925-A7A9-598470F1C23C}"/>
              </a:ext>
            </a:extLst>
          </p:cNvPr>
          <p:cNvSpPr>
            <a:spLocks noGrp="1"/>
          </p:cNvSpPr>
          <p:nvPr>
            <p:ph sz="quarter" idx="4"/>
          </p:nvPr>
        </p:nvSpPr>
        <p:spPr>
          <a:xfrm>
            <a:off x="1057013" y="2247899"/>
            <a:ext cx="9144262" cy="4027066"/>
          </a:xfrm>
        </p:spPr>
        <p:txBody>
          <a:bodyPr>
            <a:noAutofit/>
          </a:bodyPr>
          <a:lstStyle/>
          <a:p>
            <a:pPr marL="342900" indent="-342900">
              <a:buAutoNum type="arabicPeriod"/>
            </a:pPr>
            <a:r>
              <a:rPr lang="en-US" sz="2000" b="1" dirty="0">
                <a:solidFill>
                  <a:schemeClr val="accent3">
                    <a:lumMod val="75000"/>
                  </a:schemeClr>
                </a:solidFill>
                <a:latin typeface="Times New Roman" panose="02020603050405020304" pitchFamily="18" charset="0"/>
                <a:cs typeface="Times New Roman" panose="02020603050405020304" pitchFamily="18" charset="0"/>
              </a:rPr>
              <a:t>Shopping Cart Functionality: </a:t>
            </a:r>
            <a:r>
              <a:rPr lang="en-US" sz="2000" dirty="0">
                <a:latin typeface="Times New Roman" panose="02020603050405020304" pitchFamily="18" charset="0"/>
                <a:cs typeface="Times New Roman" panose="02020603050405020304" pitchFamily="18" charset="0"/>
              </a:rPr>
              <a:t>Include a shopping cart icon or link in the website's header to give users easy access to their cart.</a:t>
            </a:r>
          </a:p>
          <a:p>
            <a:pPr marL="342900" indent="-342900">
              <a:buAutoNum type="arabicPeriod"/>
            </a:pPr>
            <a:r>
              <a:rPr lang="en-US" sz="2000" b="1" dirty="0">
                <a:solidFill>
                  <a:schemeClr val="accent3">
                    <a:lumMod val="75000"/>
                  </a:schemeClr>
                </a:solidFill>
                <a:latin typeface="Times New Roman" panose="02020603050405020304" pitchFamily="18" charset="0"/>
                <a:cs typeface="Times New Roman" panose="02020603050405020304" pitchFamily="18" charset="0"/>
              </a:rPr>
              <a:t>Smooth Checkout Process: </a:t>
            </a:r>
            <a:r>
              <a:rPr lang="en-US" sz="2000" dirty="0">
                <a:latin typeface="Times New Roman" panose="02020603050405020304" pitchFamily="18" charset="0"/>
                <a:cs typeface="Times New Roman" panose="02020603050405020304" pitchFamily="18" charset="0"/>
              </a:rPr>
              <a:t>Create a multi-step checkout process, with each step clearly labeled </a:t>
            </a:r>
          </a:p>
          <a:p>
            <a:pPr marL="342900" indent="-342900">
              <a:buAutoNum type="arabicPeriod"/>
            </a:pPr>
            <a:r>
              <a:rPr lang="en-US" sz="2000" b="1" dirty="0">
                <a:solidFill>
                  <a:schemeClr val="accent3">
                    <a:lumMod val="75000"/>
                  </a:schemeClr>
                </a:solidFill>
                <a:latin typeface="Times New Roman" panose="02020603050405020304" pitchFamily="18" charset="0"/>
                <a:cs typeface="Times New Roman" panose="02020603050405020304" pitchFamily="18" charset="0"/>
              </a:rPr>
              <a:t>Order Confirmation: </a:t>
            </a:r>
            <a:r>
              <a:rPr lang="en-US" sz="2000" dirty="0">
                <a:latin typeface="Times New Roman" panose="02020603050405020304" pitchFamily="18" charset="0"/>
                <a:cs typeface="Times New Roman" panose="02020603050405020304" pitchFamily="18" charset="0"/>
              </a:rPr>
              <a:t>Display a confirmation message and order number to users after successfully placing an order </a:t>
            </a:r>
          </a:p>
          <a:p>
            <a:pPr marL="342900" indent="-342900">
              <a:buAutoNum type="arabicPeriod"/>
            </a:pPr>
            <a:r>
              <a:rPr lang="en-US" sz="2000" b="1" dirty="0">
                <a:solidFill>
                  <a:schemeClr val="accent3">
                    <a:lumMod val="75000"/>
                  </a:schemeClr>
                </a:solidFill>
                <a:latin typeface="Times New Roman" panose="02020603050405020304" pitchFamily="18" charset="0"/>
                <a:cs typeface="Times New Roman" panose="02020603050405020304" pitchFamily="18" charset="0"/>
              </a:rPr>
              <a:t>Error Handling and Validation: </a:t>
            </a: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Implement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robust error handling to gracefully manage issues such as payment failures, invalid addresses, or out-of-stock items. </a:t>
            </a:r>
          </a:p>
          <a:p>
            <a:pPr marL="342900" indent="-342900">
              <a:buAutoNum type="arabicPeriod"/>
            </a:pPr>
            <a:r>
              <a:rPr lang="en-US" sz="2000" b="1" dirty="0">
                <a:solidFill>
                  <a:schemeClr val="accent3">
                    <a:lumMod val="75000"/>
                  </a:schemeClr>
                </a:solidFill>
                <a:latin typeface="Times New Roman" panose="02020603050405020304" pitchFamily="18" charset="0"/>
                <a:cs typeface="Times New Roman" panose="02020603050405020304" pitchFamily="18" charset="0"/>
              </a:rPr>
              <a:t>Testing: </a:t>
            </a:r>
            <a:r>
              <a:rPr lang="en-US" sz="2000" dirty="0">
                <a:latin typeface="Times New Roman" panose="02020603050405020304" pitchFamily="18" charset="0"/>
                <a:cs typeface="Times New Roman" panose="02020603050405020304" pitchFamily="18" charset="0"/>
              </a:rPr>
              <a:t>Thoroughly test the entire checkout process with real and simulated transactions to identify and resolve any issues</a:t>
            </a:r>
          </a:p>
        </p:txBody>
      </p:sp>
      <p:sp>
        <p:nvSpPr>
          <p:cNvPr id="9" name="Slide Number Placeholder 7">
            <a:extLst>
              <a:ext uri="{FF2B5EF4-FFF2-40B4-BE49-F238E27FC236}">
                <a16:creationId xmlns:a16="http://schemas.microsoft.com/office/drawing/2014/main" xmlns="" id="{E2ACE18F-7572-4B57-B093-F422098CCA80}"/>
              </a:ext>
            </a:extLst>
          </p:cNvPr>
          <p:cNvSpPr>
            <a:spLocks noGrp="1"/>
          </p:cNvSpPr>
          <p:nvPr>
            <p:ph type="sldNum" sz="quarter" idx="12"/>
          </p:nvPr>
        </p:nvSpPr>
        <p:spPr/>
        <p:txBody>
          <a:bodyPr/>
          <a:lstStyle/>
          <a:p>
            <a:fld id="{590024A9-0184-448B-881E-CC722A916CB1}" type="slidenum">
              <a:rPr lang="en-US" smtClean="0"/>
              <a:pPr/>
              <a:t>10</a:t>
            </a:fld>
            <a:endParaRPr lang="en-US" dirty="0"/>
          </a:p>
        </p:txBody>
      </p:sp>
    </p:spTree>
    <p:extLst>
      <p:ext uri="{BB962C8B-B14F-4D97-AF65-F5344CB8AC3E}">
        <p14:creationId xmlns:p14="http://schemas.microsoft.com/office/powerpoint/2010/main" val="1974942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0D2FA59-42D1-4596-BADF-65EE2EECB2F4}"/>
              </a:ext>
            </a:extLst>
          </p:cNvPr>
          <p:cNvSpPr>
            <a:spLocks noGrp="1"/>
          </p:cNvSpPr>
          <p:nvPr>
            <p:ph type="title"/>
          </p:nvPr>
        </p:nvSpPr>
        <p:spPr>
          <a:xfrm>
            <a:off x="5477312" y="1177983"/>
            <a:ext cx="6266576" cy="1261704"/>
          </a:xfrm>
        </p:spPr>
        <p:txBody>
          <a:bodyPr/>
          <a:lstStyle/>
          <a:p>
            <a:pPr algn="ctr"/>
            <a:r>
              <a:rPr lang="en-US" b="1" dirty="0">
                <a:latin typeface="Algerian" panose="04020705040A02060702" pitchFamily="82" charset="0"/>
              </a:rPr>
              <a:t>PAYMENT</a:t>
            </a:r>
            <a:br>
              <a:rPr lang="en-US" b="1" dirty="0">
                <a:latin typeface="Algerian" panose="04020705040A02060702" pitchFamily="82" charset="0"/>
              </a:rPr>
            </a:br>
            <a:r>
              <a:rPr lang="en-US" b="1" dirty="0">
                <a:latin typeface="Algerian" panose="04020705040A02060702" pitchFamily="82" charset="0"/>
              </a:rPr>
              <a:t>INTEGRATION:</a:t>
            </a:r>
          </a:p>
        </p:txBody>
      </p:sp>
      <p:sp>
        <p:nvSpPr>
          <p:cNvPr id="5" name="Content Placeholder 4">
            <a:extLst>
              <a:ext uri="{FF2B5EF4-FFF2-40B4-BE49-F238E27FC236}">
                <a16:creationId xmlns:a16="http://schemas.microsoft.com/office/drawing/2014/main" xmlns="" id="{708C1B7C-03BA-4C6C-B759-6DAB6A63B451}"/>
              </a:ext>
            </a:extLst>
          </p:cNvPr>
          <p:cNvSpPr>
            <a:spLocks noGrp="1"/>
          </p:cNvSpPr>
          <p:nvPr>
            <p:ph idx="1"/>
          </p:nvPr>
        </p:nvSpPr>
        <p:spPr>
          <a:xfrm>
            <a:off x="7007575" y="2699409"/>
            <a:ext cx="4617720" cy="3054096"/>
          </a:xfrm>
        </p:spPr>
        <p:txBody>
          <a:bodyPr>
            <a:normAutofit/>
          </a:bodyPr>
          <a:lstStyle/>
          <a:p>
            <a:r>
              <a:rPr lang="en-US" sz="2400" dirty="0">
                <a:latin typeface="Times New Roman" panose="02020603050405020304" pitchFamily="18" charset="0"/>
                <a:cs typeface="Times New Roman" panose="02020603050405020304" pitchFamily="18" charset="0"/>
              </a:rPr>
              <a:t>Integrate secure payment gateways to facilitate transactions</a:t>
            </a:r>
          </a:p>
        </p:txBody>
      </p:sp>
      <p:pic>
        <p:nvPicPr>
          <p:cNvPr id="7" name="Picture Placeholder 6" descr="woman standing in front of rack of clothing">
            <a:extLst>
              <a:ext uri="{FF2B5EF4-FFF2-40B4-BE49-F238E27FC236}">
                <a16:creationId xmlns:a16="http://schemas.microsoft.com/office/drawing/2014/main" xmlns="" id="{7559ED0A-57D2-475A-80AA-FDDB6E882B4A}"/>
              </a:ext>
            </a:extLst>
          </p:cNvPr>
          <p:cNvPicPr>
            <a:picLocks noGrp="1" noChangeAspect="1"/>
          </p:cNvPicPr>
          <p:nvPr>
            <p:ph type="pic" sz="quarter" idx="13"/>
          </p:nvPr>
        </p:nvPicPr>
        <p:blipFill rotWithShape="1">
          <a:blip r:embed="rId2"/>
          <a:srcRect t="64" b="64"/>
          <a:stretch/>
        </p:blipFill>
        <p:spPr>
          <a:xfrm>
            <a:off x="0" y="-25167"/>
            <a:ext cx="6105136" cy="4191000"/>
          </a:xfrm>
        </p:spPr>
      </p:pic>
      <p:pic>
        <p:nvPicPr>
          <p:cNvPr id="9" name="Picture Placeholder 8" descr="close up of hanging clothes and a purse">
            <a:extLst>
              <a:ext uri="{FF2B5EF4-FFF2-40B4-BE49-F238E27FC236}">
                <a16:creationId xmlns:a16="http://schemas.microsoft.com/office/drawing/2014/main" xmlns="" id="{24426D4C-56B2-463F-99F9-8F6C8EBBC003}"/>
              </a:ext>
            </a:extLst>
          </p:cNvPr>
          <p:cNvPicPr>
            <a:picLocks noGrp="1" noChangeAspect="1"/>
          </p:cNvPicPr>
          <p:nvPr>
            <p:ph type="pic" sz="quarter" idx="14"/>
          </p:nvPr>
        </p:nvPicPr>
        <p:blipFill rotWithShape="1">
          <a:blip r:embed="rId3"/>
          <a:srcRect t="15" b="15"/>
          <a:stretch/>
        </p:blipFill>
        <p:spPr/>
      </p:pic>
      <p:sp>
        <p:nvSpPr>
          <p:cNvPr id="10" name="Footer Placeholder 9">
            <a:extLst>
              <a:ext uri="{FF2B5EF4-FFF2-40B4-BE49-F238E27FC236}">
                <a16:creationId xmlns:a16="http://schemas.microsoft.com/office/drawing/2014/main" xmlns="" id="{8751E420-B483-4040-8E33-A32E82D74E33}"/>
              </a:ext>
            </a:extLst>
          </p:cNvPr>
          <p:cNvSpPr>
            <a:spLocks noGrp="1"/>
          </p:cNvSpPr>
          <p:nvPr>
            <p:ph type="ftr" sz="quarter" idx="11"/>
          </p:nvPr>
        </p:nvSpPr>
        <p:spPr/>
        <p:txBody>
          <a:bodyPr/>
          <a:lstStyle/>
          <a:p>
            <a:pPr algn="l"/>
            <a:r>
              <a:rPr lang="en-US" dirty="0"/>
              <a:t>Presentation Title</a:t>
            </a:r>
          </a:p>
        </p:txBody>
      </p:sp>
      <p:sp>
        <p:nvSpPr>
          <p:cNvPr id="11" name="Slide Number Placeholder 10">
            <a:extLst>
              <a:ext uri="{FF2B5EF4-FFF2-40B4-BE49-F238E27FC236}">
                <a16:creationId xmlns:a16="http://schemas.microsoft.com/office/drawing/2014/main" xmlns="" id="{A720F25F-904B-4AA2-9CB6-69411308A123}"/>
              </a:ext>
            </a:extLst>
          </p:cNvPr>
          <p:cNvSpPr>
            <a:spLocks noGrp="1"/>
          </p:cNvSpPr>
          <p:nvPr>
            <p:ph type="sldNum" sz="quarter" idx="12"/>
          </p:nvPr>
        </p:nvSpPr>
        <p:spPr/>
        <p:txBody>
          <a:bodyPr/>
          <a:lstStyle/>
          <a:p>
            <a:fld id="{B9713C8C-8E70-45D5-AE59-23E60168254E}" type="slidenum">
              <a:rPr lang="en-US" smtClean="0"/>
              <a:t>11</a:t>
            </a:fld>
            <a:endParaRPr lang="en-US" dirty="0"/>
          </a:p>
        </p:txBody>
      </p:sp>
    </p:spTree>
    <p:extLst>
      <p:ext uri="{BB962C8B-B14F-4D97-AF65-F5344CB8AC3E}">
        <p14:creationId xmlns:p14="http://schemas.microsoft.com/office/powerpoint/2010/main" val="3958427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1" y="3381375"/>
            <a:ext cx="5791200" cy="1295400"/>
          </a:xfrm>
        </p:spPr>
        <p:txBody>
          <a:bodyPr>
            <a:noAutofit/>
          </a:bodyPr>
          <a:lstStyle/>
          <a:p>
            <a:r>
              <a:rPr lang="en-US" sz="2800" dirty="0">
                <a:latin typeface="Times New Roman" panose="02020603050405020304" pitchFamily="18" charset="0"/>
                <a:cs typeface="Times New Roman" panose="02020603050405020304" pitchFamily="18" charset="0"/>
              </a:rPr>
              <a:t>Focus on providing an intuitive and visually appealing user experience for both</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artisan </a:t>
            </a:r>
            <a:endParaRPr lang="en-IN"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9713C8C-8E70-45D5-AE59-23E60168254E}" type="slidenum">
              <a:rPr lang="en-US" smtClean="0"/>
              <a:t>12</a:t>
            </a:fld>
            <a:endParaRPr lang="en-US" dirty="0"/>
          </a:p>
        </p:txBody>
      </p:sp>
      <p:sp>
        <p:nvSpPr>
          <p:cNvPr id="5" name="Text Placeholder 4"/>
          <p:cNvSpPr>
            <a:spLocks noGrp="1"/>
          </p:cNvSpPr>
          <p:nvPr>
            <p:ph type="body" sz="quarter" idx="13"/>
          </p:nvPr>
        </p:nvSpPr>
        <p:spPr>
          <a:xfrm>
            <a:off x="3257931" y="2097405"/>
            <a:ext cx="4434840" cy="1188720"/>
          </a:xfrm>
        </p:spPr>
        <p:txBody>
          <a:bodyPr>
            <a:normAutofit/>
          </a:bodyPr>
          <a:lstStyle/>
          <a:p>
            <a:r>
              <a:rPr lang="en-IN" sz="3600" b="1" dirty="0">
                <a:latin typeface="Algerian" panose="04020705040A02060702" pitchFamily="82" charset="0"/>
              </a:rPr>
              <a:t>USER </a:t>
            </a:r>
            <a:r>
              <a:rPr lang="en-IN" sz="3600" b="1" dirty="0" err="1">
                <a:latin typeface="Algerian" panose="04020705040A02060702" pitchFamily="82" charset="0"/>
              </a:rPr>
              <a:t>EXPERIeNCE</a:t>
            </a:r>
            <a:r>
              <a:rPr lang="en-IN" sz="3600" b="1" dirty="0">
                <a:latin typeface="Algerian" panose="04020705040A02060702" pitchFamily="82" charset="0"/>
              </a:rPr>
              <a:t>:</a:t>
            </a:r>
          </a:p>
        </p:txBody>
      </p:sp>
    </p:spTree>
    <p:extLst>
      <p:ext uri="{BB962C8B-B14F-4D97-AF65-F5344CB8AC3E}">
        <p14:creationId xmlns:p14="http://schemas.microsoft.com/office/powerpoint/2010/main" val="11641408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CA6E381-7CDD-4999-B9C7-CD31E749FD95}"/>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xmlns="" id="{BCDB3C5E-E520-4B9D-8574-178AD4C9F286}"/>
              </a:ext>
            </a:extLst>
          </p:cNvPr>
          <p:cNvSpPr>
            <a:spLocks noGrp="1"/>
          </p:cNvSpPr>
          <p:nvPr>
            <p:ph type="body" sz="quarter" idx="13"/>
          </p:nvPr>
        </p:nvSpPr>
        <p:spPr/>
        <p:txBody>
          <a:bodyPr/>
          <a:lstStyle/>
          <a:p>
            <a:r>
              <a:rPr lang="en-US" dirty="0"/>
              <a:t>SRIVIDHYA S</a:t>
            </a:r>
          </a:p>
          <a:p>
            <a:endParaRPr lang="en-US" dirty="0"/>
          </a:p>
        </p:txBody>
      </p:sp>
      <p:sp>
        <p:nvSpPr>
          <p:cNvPr id="10" name="Text Placeholder 9">
            <a:extLst>
              <a:ext uri="{FF2B5EF4-FFF2-40B4-BE49-F238E27FC236}">
                <a16:creationId xmlns:a16="http://schemas.microsoft.com/office/drawing/2014/main" xmlns="" id="{4C8B0F30-95FD-437A-9D9B-F937C36E9C85}"/>
              </a:ext>
            </a:extLst>
          </p:cNvPr>
          <p:cNvSpPr>
            <a:spLocks noGrp="1"/>
          </p:cNvSpPr>
          <p:nvPr>
            <p:ph type="body" sz="quarter" idx="14"/>
          </p:nvPr>
        </p:nvSpPr>
        <p:spPr/>
        <p:txBody>
          <a:bodyPr/>
          <a:lstStyle/>
          <a:p>
            <a:r>
              <a:rPr lang="en-US" dirty="0"/>
              <a:t>srividhya434500</a:t>
            </a:r>
            <a:r>
              <a:rPr lang="en-IN" dirty="0"/>
              <a:t>@gmail.com</a:t>
            </a:r>
            <a:endParaRPr lang="en-US" dirty="0"/>
          </a:p>
          <a:p>
            <a:endParaRPr lang="en-US" dirty="0"/>
          </a:p>
        </p:txBody>
      </p:sp>
      <p:sp>
        <p:nvSpPr>
          <p:cNvPr id="11" name="Text Placeholder 10">
            <a:extLst>
              <a:ext uri="{FF2B5EF4-FFF2-40B4-BE49-F238E27FC236}">
                <a16:creationId xmlns:a16="http://schemas.microsoft.com/office/drawing/2014/main" xmlns="" id="{161A06CA-0B70-4C53-BE9B-665816B036B6}"/>
              </a:ext>
            </a:extLst>
          </p:cNvPr>
          <p:cNvSpPr>
            <a:spLocks noGrp="1"/>
          </p:cNvSpPr>
          <p:nvPr>
            <p:ph type="body" sz="quarter" idx="15"/>
          </p:nvPr>
        </p:nvSpPr>
        <p:spPr/>
        <p:txBody>
          <a:bodyPr/>
          <a:lstStyle/>
          <a:p>
            <a:endParaRPr lang="en-US" dirty="0"/>
          </a:p>
          <a:p>
            <a:endParaRPr lang="en-US" dirty="0"/>
          </a:p>
        </p:txBody>
      </p:sp>
      <p:pic>
        <p:nvPicPr>
          <p:cNvPr id="21" name="Picture Placeholder 20" descr="woman dressing mannequin ">
            <a:extLst>
              <a:ext uri="{FF2B5EF4-FFF2-40B4-BE49-F238E27FC236}">
                <a16:creationId xmlns:a16="http://schemas.microsoft.com/office/drawing/2014/main" xmlns="" id="{C0AA5E5B-9A0B-4837-9008-6B83089C194E}"/>
              </a:ext>
            </a:extLst>
          </p:cNvPr>
          <p:cNvPicPr>
            <a:picLocks noGrp="1" noChangeAspect="1"/>
          </p:cNvPicPr>
          <p:nvPr>
            <p:ph type="pic" sz="quarter" idx="16"/>
          </p:nvPr>
        </p:nvPicPr>
        <p:blipFill rotWithShape="1">
          <a:blip r:embed="rId2"/>
          <a:srcRect t="37" b="37"/>
          <a:stretch/>
        </p:blipFill>
        <p:spPr/>
      </p:pic>
      <p:pic>
        <p:nvPicPr>
          <p:cNvPr id="23" name="Picture Placeholder 22" descr="close up of hanging clothes">
            <a:extLst>
              <a:ext uri="{FF2B5EF4-FFF2-40B4-BE49-F238E27FC236}">
                <a16:creationId xmlns:a16="http://schemas.microsoft.com/office/drawing/2014/main" xmlns="" id="{D98BD80F-ADD8-4A4B-93EA-5B25442FD2F9}"/>
              </a:ext>
            </a:extLst>
          </p:cNvPr>
          <p:cNvPicPr>
            <a:picLocks noGrp="1" noChangeAspect="1"/>
          </p:cNvPicPr>
          <p:nvPr>
            <p:ph type="pic" sz="quarter" idx="17"/>
          </p:nvPr>
        </p:nvPicPr>
        <p:blipFill rotWithShape="1">
          <a:blip r:embed="rId3"/>
          <a:srcRect t="42" b="42"/>
          <a:stretch/>
        </p:blipFill>
        <p:spPr/>
      </p:pic>
    </p:spTree>
    <p:extLst>
      <p:ext uri="{BB962C8B-B14F-4D97-AF65-F5344CB8AC3E}">
        <p14:creationId xmlns:p14="http://schemas.microsoft.com/office/powerpoint/2010/main" val="2420767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5A85D8F-96DF-414F-96F0-8F01B9758670}"/>
              </a:ext>
            </a:extLst>
          </p:cNvPr>
          <p:cNvSpPr>
            <a:spLocks noGrp="1"/>
          </p:cNvSpPr>
          <p:nvPr>
            <p:ph type="title"/>
          </p:nvPr>
        </p:nvSpPr>
        <p:spPr/>
        <p:txBody>
          <a:bodyPr/>
          <a:lstStyle/>
          <a:p>
            <a:r>
              <a:rPr lang="en-US" dirty="0"/>
              <a:t>Phase 1</a:t>
            </a:r>
            <a:br>
              <a:rPr lang="en-US" dirty="0"/>
            </a:br>
            <a:r>
              <a:rPr lang="en-US" dirty="0"/>
              <a:t>project</a:t>
            </a:r>
          </a:p>
        </p:txBody>
      </p:sp>
      <p:sp>
        <p:nvSpPr>
          <p:cNvPr id="5" name="Content Placeholder 4">
            <a:extLst>
              <a:ext uri="{FF2B5EF4-FFF2-40B4-BE49-F238E27FC236}">
                <a16:creationId xmlns:a16="http://schemas.microsoft.com/office/drawing/2014/main" xmlns="" id="{07F79409-2936-4FDC-BF6F-45FC9FDA836A}"/>
              </a:ext>
            </a:extLst>
          </p:cNvPr>
          <p:cNvSpPr>
            <a:spLocks noGrp="1"/>
          </p:cNvSpPr>
          <p:nvPr>
            <p:ph idx="1"/>
          </p:nvPr>
        </p:nvSpPr>
        <p:spPr/>
        <p:txBody>
          <a:bodyPr/>
          <a:lstStyle/>
          <a:p>
            <a:r>
              <a:rPr lang="en-US" dirty="0"/>
              <a:t>Problem Definition</a:t>
            </a:r>
          </a:p>
          <a:p>
            <a:r>
              <a:rPr lang="en-US" dirty="0"/>
              <a:t>Design Thinking</a:t>
            </a:r>
          </a:p>
          <a:p>
            <a:endParaRPr lang="en-US" dirty="0"/>
          </a:p>
          <a:p>
            <a:endParaRPr lang="en-US" dirty="0"/>
          </a:p>
        </p:txBody>
      </p:sp>
      <p:pic>
        <p:nvPicPr>
          <p:cNvPr id="11" name="Picture Placeholder 10" descr="close up of hanging clothes">
            <a:extLst>
              <a:ext uri="{FF2B5EF4-FFF2-40B4-BE49-F238E27FC236}">
                <a16:creationId xmlns:a16="http://schemas.microsoft.com/office/drawing/2014/main" xmlns="" id="{86865FD9-DFA3-490C-B372-0EDD4BED9C59}"/>
              </a:ext>
            </a:extLst>
          </p:cNvPr>
          <p:cNvPicPr>
            <a:picLocks noGrp="1" noChangeAspect="1"/>
          </p:cNvPicPr>
          <p:nvPr>
            <p:ph type="pic" sz="quarter" idx="16"/>
          </p:nvPr>
        </p:nvPicPr>
        <p:blipFill rotWithShape="1">
          <a:blip r:embed="rId2"/>
          <a:srcRect l="17" r="17"/>
          <a:stretch/>
        </p:blipFill>
        <p:spPr/>
      </p:pic>
      <p:pic>
        <p:nvPicPr>
          <p:cNvPr id="13" name="Picture Placeholder 12" descr="woman dressing mannequin ">
            <a:extLst>
              <a:ext uri="{FF2B5EF4-FFF2-40B4-BE49-F238E27FC236}">
                <a16:creationId xmlns:a16="http://schemas.microsoft.com/office/drawing/2014/main" xmlns="" id="{55CEEF7E-98C5-40BC-941B-88FA9196B7B7}"/>
              </a:ext>
            </a:extLst>
          </p:cNvPr>
          <p:cNvPicPr>
            <a:picLocks noGrp="1" noChangeAspect="1"/>
          </p:cNvPicPr>
          <p:nvPr>
            <p:ph type="pic" sz="quarter" idx="13"/>
          </p:nvPr>
        </p:nvPicPr>
        <p:blipFill rotWithShape="1">
          <a:blip r:embed="rId3"/>
          <a:srcRect t="16" b="16"/>
          <a:stretch/>
        </p:blipFill>
        <p:spPr/>
      </p:pic>
      <p:pic>
        <p:nvPicPr>
          <p:cNvPr id="15" name="Picture Placeholder 14" descr="woman standing in front of rack of clothing">
            <a:extLst>
              <a:ext uri="{FF2B5EF4-FFF2-40B4-BE49-F238E27FC236}">
                <a16:creationId xmlns:a16="http://schemas.microsoft.com/office/drawing/2014/main" xmlns="" id="{949D770F-0604-41BE-87F0-65B08CC353C6}"/>
              </a:ext>
            </a:extLst>
          </p:cNvPr>
          <p:cNvPicPr>
            <a:picLocks noGrp="1" noChangeAspect="1"/>
          </p:cNvPicPr>
          <p:nvPr>
            <p:ph type="pic" sz="quarter" idx="15"/>
          </p:nvPr>
        </p:nvPicPr>
        <p:blipFill rotWithShape="1">
          <a:blip r:embed="rId4"/>
          <a:srcRect l="22" r="22"/>
          <a:stretch/>
        </p:blipFill>
        <p:spPr/>
      </p:pic>
      <p:pic>
        <p:nvPicPr>
          <p:cNvPr id="17" name="Picture Placeholder 16" descr="hanging clothes and a purse">
            <a:extLst>
              <a:ext uri="{FF2B5EF4-FFF2-40B4-BE49-F238E27FC236}">
                <a16:creationId xmlns:a16="http://schemas.microsoft.com/office/drawing/2014/main" xmlns="" id="{B9BCE927-4F46-4797-9BD3-B816E2B4CEA5}"/>
              </a:ext>
            </a:extLst>
          </p:cNvPr>
          <p:cNvPicPr>
            <a:picLocks noGrp="1" noChangeAspect="1"/>
          </p:cNvPicPr>
          <p:nvPr>
            <p:ph type="pic" sz="quarter" idx="14"/>
          </p:nvPr>
        </p:nvPicPr>
        <p:blipFill rotWithShape="1">
          <a:blip r:embed="rId5"/>
          <a:srcRect l="14" r="14"/>
          <a:stretch/>
        </p:blipFill>
        <p:spPr>
          <a:xfrm>
            <a:off x="9081588" y="3802956"/>
            <a:ext cx="3109415" cy="3055044"/>
          </a:xfrm>
        </p:spPr>
      </p:pic>
    </p:spTree>
    <p:extLst>
      <p:ext uri="{BB962C8B-B14F-4D97-AF65-F5344CB8AC3E}">
        <p14:creationId xmlns:p14="http://schemas.microsoft.com/office/powerpoint/2010/main" val="191294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F67F229A-48C3-4BE7-96EC-3C05DC7FB720}"/>
              </a:ext>
            </a:extLst>
          </p:cNvPr>
          <p:cNvSpPr>
            <a:spLocks noGrp="1"/>
          </p:cNvSpPr>
          <p:nvPr>
            <p:ph type="title"/>
          </p:nvPr>
        </p:nvSpPr>
        <p:spPr/>
        <p:txBody>
          <a:bodyPr/>
          <a:lstStyle/>
          <a:p>
            <a:r>
              <a:rPr lang="en-US" dirty="0"/>
              <a:t>Problem Definition:</a:t>
            </a:r>
          </a:p>
        </p:txBody>
      </p:sp>
      <p:sp>
        <p:nvSpPr>
          <p:cNvPr id="14" name="Slide Number Placeholder 13">
            <a:extLst>
              <a:ext uri="{FF2B5EF4-FFF2-40B4-BE49-F238E27FC236}">
                <a16:creationId xmlns:a16="http://schemas.microsoft.com/office/drawing/2014/main" xmlns="" id="{C1EA167B-7079-4284-997F-7309C510B763}"/>
              </a:ext>
            </a:extLst>
          </p:cNvPr>
          <p:cNvSpPr>
            <a:spLocks noGrp="1"/>
          </p:cNvSpPr>
          <p:nvPr>
            <p:ph type="sldNum" sz="quarter" idx="12"/>
          </p:nvPr>
        </p:nvSpPr>
        <p:spPr/>
        <p:txBody>
          <a:bodyPr/>
          <a:lstStyle/>
          <a:p>
            <a:fld id="{B9713C8C-8E70-45D5-AE59-23E60168254E}" type="slidenum">
              <a:rPr lang="en-US" smtClean="0"/>
              <a:pPr/>
              <a:t>3</a:t>
            </a:fld>
            <a:endParaRPr lang="en-US" dirty="0"/>
          </a:p>
        </p:txBody>
      </p:sp>
      <p:sp>
        <p:nvSpPr>
          <p:cNvPr id="11" name="Content Placeholder 10">
            <a:extLst>
              <a:ext uri="{FF2B5EF4-FFF2-40B4-BE49-F238E27FC236}">
                <a16:creationId xmlns:a16="http://schemas.microsoft.com/office/drawing/2014/main" xmlns="" id="{7041F48D-F184-4F9F-B5AC-F127F0898F39}"/>
              </a:ext>
            </a:extLst>
          </p:cNvPr>
          <p:cNvSpPr>
            <a:spLocks noGrp="1"/>
          </p:cNvSpPr>
          <p:nvPr>
            <p:ph sz="quarter" idx="13"/>
          </p:nvPr>
        </p:nvSpPr>
        <p:spPr/>
        <p:txBody>
          <a:bodyPr>
            <a:normAutofit/>
          </a:bodyPr>
          <a:lstStyle/>
          <a:p>
            <a:r>
              <a:rPr lang="en-US" sz="2000" dirty="0">
                <a:latin typeface="Times New Roman" panose="02020603050405020304" pitchFamily="18" charset="0"/>
                <a:cs typeface="Times New Roman" panose="02020603050405020304" pitchFamily="18" charset="0"/>
              </a:rPr>
              <a:t>This project is to build an artisanal e-commerce platform using IBM cloud foundry . The goal is to connect skilled artisanal with a global audience showcasing their handmade products and providing features like secure shopping carts payment gateways and an intuitive checkout process. This involves designing the ecommerce platform, implementing necessary features , and ensuring a seamless user experience. Ensure that the application is intuitive and easy to use, with a user-friendly interface that facilitates product search, selection, and purchase. Ensure the application is highly available and reliable, minimizing downtime and disruptions to customers.</a:t>
            </a:r>
          </a:p>
        </p:txBody>
      </p:sp>
    </p:spTree>
    <p:extLst>
      <p:ext uri="{BB962C8B-B14F-4D97-AF65-F5344CB8AC3E}">
        <p14:creationId xmlns:p14="http://schemas.microsoft.com/office/powerpoint/2010/main" val="2849151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791" y="4107561"/>
            <a:ext cx="4786884" cy="969264"/>
          </a:xfrm>
        </p:spPr>
        <p:txBody>
          <a:bodyPr>
            <a:normAutofit/>
          </a:bodyPr>
          <a:lstStyle/>
          <a:p>
            <a:r>
              <a:rPr lang="en-US" dirty="0">
                <a:latin typeface="Times New Roman" panose="02020603050405020304" pitchFamily="18" charset="0"/>
                <a:cs typeface="Times New Roman" panose="02020603050405020304" pitchFamily="18" charset="0"/>
              </a:rPr>
              <a:t>Design your thoughts</a:t>
            </a:r>
            <a:endParaRPr lang="en-I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9713C8C-8E70-45D5-AE59-23E60168254E}" type="slidenum">
              <a:rPr lang="en-US" smtClean="0"/>
              <a:t>4</a:t>
            </a:fld>
            <a:endParaRPr lang="en-US" dirty="0"/>
          </a:p>
        </p:txBody>
      </p:sp>
      <p:sp>
        <p:nvSpPr>
          <p:cNvPr id="5" name="Text Placeholder 4"/>
          <p:cNvSpPr>
            <a:spLocks noGrp="1"/>
          </p:cNvSpPr>
          <p:nvPr>
            <p:ph type="body" sz="quarter" idx="13"/>
          </p:nvPr>
        </p:nvSpPr>
        <p:spPr>
          <a:xfrm>
            <a:off x="3991356" y="2278380"/>
            <a:ext cx="4434840" cy="1188720"/>
          </a:xfrm>
        </p:spPr>
        <p:txBody>
          <a:bodyPr>
            <a:noAutofit/>
          </a:bodyPr>
          <a:lstStyle/>
          <a:p>
            <a:r>
              <a:rPr lang="en-US" sz="4400" dirty="0"/>
              <a:t>DESIGN THINKING</a:t>
            </a:r>
            <a:endParaRPr lang="en-IN" sz="4400" dirty="0"/>
          </a:p>
        </p:txBody>
      </p:sp>
    </p:spTree>
    <p:extLst>
      <p:ext uri="{BB962C8B-B14F-4D97-AF65-F5344CB8AC3E}">
        <p14:creationId xmlns:p14="http://schemas.microsoft.com/office/powerpoint/2010/main" val="81143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3C7BDB-B7D1-465C-9965-C0C4D79D10F4}"/>
              </a:ext>
            </a:extLst>
          </p:cNvPr>
          <p:cNvSpPr>
            <a:spLocks noGrp="1"/>
          </p:cNvSpPr>
          <p:nvPr>
            <p:ph type="title"/>
          </p:nvPr>
        </p:nvSpPr>
        <p:spPr/>
        <p:txBody>
          <a:bodyPr>
            <a:normAutofit/>
          </a:bodyPr>
          <a:lstStyle/>
          <a:p>
            <a:r>
              <a:rPr lang="en-US" sz="4400" dirty="0">
                <a:latin typeface="Algerian" panose="04020705040A02060702" pitchFamily="82" charset="0"/>
              </a:rPr>
              <a:t>DESIGN THINKING:</a:t>
            </a:r>
          </a:p>
        </p:txBody>
      </p:sp>
      <p:sp>
        <p:nvSpPr>
          <p:cNvPr id="8" name="Slide Number Placeholder 7">
            <a:extLst>
              <a:ext uri="{FF2B5EF4-FFF2-40B4-BE49-F238E27FC236}">
                <a16:creationId xmlns:a16="http://schemas.microsoft.com/office/drawing/2014/main" xmlns="" id="{60264F83-93CE-4B81-87A0-2FF1A991148D}"/>
              </a:ext>
            </a:extLst>
          </p:cNvPr>
          <p:cNvSpPr>
            <a:spLocks noGrp="1"/>
          </p:cNvSpPr>
          <p:nvPr>
            <p:ph type="sldNum" sz="quarter" idx="12"/>
          </p:nvPr>
        </p:nvSpPr>
        <p:spPr/>
        <p:txBody>
          <a:bodyPr/>
          <a:lstStyle/>
          <a:p>
            <a:fld id="{B9713C8C-8E70-45D5-AE59-23E60168254E}" type="slidenum">
              <a:rPr lang="en-US" smtClean="0"/>
              <a:pPr/>
              <a:t>5</a:t>
            </a:fld>
            <a:endParaRPr lang="en-US" dirty="0"/>
          </a:p>
        </p:txBody>
      </p:sp>
      <p:graphicFrame>
        <p:nvGraphicFramePr>
          <p:cNvPr id="16" name="Content Placeholder 3" descr="Timeline SmartArt graphic">
            <a:extLst>
              <a:ext uri="{FF2B5EF4-FFF2-40B4-BE49-F238E27FC236}">
                <a16:creationId xmlns:a16="http://schemas.microsoft.com/office/drawing/2014/main" xmlns="" id="{06F18670-AE9A-441F-B173-8595795DDC26}"/>
              </a:ext>
            </a:extLst>
          </p:cNvPr>
          <p:cNvGraphicFramePr>
            <a:graphicFrameLocks noGrp="1"/>
          </p:cNvGraphicFramePr>
          <p:nvPr>
            <p:ph idx="1"/>
            <p:extLst>
              <p:ext uri="{D42A27DB-BD31-4B8C-83A1-F6EECF244321}">
                <p14:modId xmlns:p14="http://schemas.microsoft.com/office/powerpoint/2010/main" val="3102896722"/>
              </p:ext>
            </p:extLst>
          </p:nvPr>
        </p:nvGraphicFramePr>
        <p:xfrm>
          <a:off x="1066800" y="2542032"/>
          <a:ext cx="10058400" cy="3419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8258175" y="4867275"/>
            <a:ext cx="2800350"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User Experience</a:t>
            </a:r>
            <a:endParaRPr lang="en-IN" sz="2000" b="1" dirty="0"/>
          </a:p>
        </p:txBody>
      </p:sp>
      <p:cxnSp>
        <p:nvCxnSpPr>
          <p:cNvPr id="5" name="Straight Connector 4"/>
          <p:cNvCxnSpPr/>
          <p:nvPr/>
        </p:nvCxnSpPr>
        <p:spPr>
          <a:xfrm>
            <a:off x="9505950" y="4305300"/>
            <a:ext cx="28575" cy="5619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158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558" y="428389"/>
            <a:ext cx="5712014" cy="848196"/>
          </a:xfrm>
        </p:spPr>
        <p:txBody>
          <a:bodyPr anchor="ctr"/>
          <a:lstStyle/>
          <a:p>
            <a:r>
              <a:rPr lang="en-IN" b="1" dirty="0">
                <a:latin typeface="Algerian" panose="04020705040A02060702" pitchFamily="82" charset="0"/>
              </a:rPr>
              <a:t>PLATFORM DESIGN:</a:t>
            </a:r>
          </a:p>
        </p:txBody>
      </p:sp>
      <p:sp>
        <p:nvSpPr>
          <p:cNvPr id="4" name="Text Placeholder 3"/>
          <p:cNvSpPr>
            <a:spLocks noGrp="1"/>
          </p:cNvSpPr>
          <p:nvPr>
            <p:ph type="body" sz="half" idx="2"/>
          </p:nvPr>
        </p:nvSpPr>
        <p:spPr>
          <a:xfrm>
            <a:off x="445504" y="1654057"/>
            <a:ext cx="6055964" cy="4486684"/>
          </a:xfrm>
        </p:spPr>
        <p:txBody>
          <a:bodyPr>
            <a:norm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Design the platform layout with sections for product categories, individual product pages , shopping cart , checkout and payment. Product Categories: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Below the header, create a section for product categories. This section should display images and text links to different product categories.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category image should be a clickable link leading to a category page.</a:t>
            </a:r>
            <a:endParaRPr lang="en-IN" sz="20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9713C8C-8E70-45D5-AE59-23E60168254E}" type="slidenum">
              <a:rPr lang="en-US" smtClean="0"/>
              <a:t>6</a:t>
            </a:fld>
            <a:endParaRPr lang="en-US" dirty="0"/>
          </a:p>
        </p:txBody>
      </p:sp>
      <p:pic>
        <p:nvPicPr>
          <p:cNvPr id="1031" name="Picture 7" descr="D:\IBM\169589541263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67699" y="1488276"/>
            <a:ext cx="2524479" cy="474742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924675" y="628650"/>
            <a:ext cx="4876800" cy="4476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Top categories to choose from</a:t>
            </a:r>
            <a:endParaRPr lang="en-IN" dirty="0"/>
          </a:p>
        </p:txBody>
      </p:sp>
    </p:spTree>
    <p:extLst>
      <p:ext uri="{BB962C8B-B14F-4D97-AF65-F5344CB8AC3E}">
        <p14:creationId xmlns:p14="http://schemas.microsoft.com/office/powerpoint/2010/main" val="2128012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accent4">
                    <a:lumMod val="50000"/>
                  </a:schemeClr>
                </a:solidFill>
                <a:latin typeface="Algerian" panose="04020705040A02060702" pitchFamily="82" charset="0"/>
              </a:rPr>
              <a:t>Individual product pages : </a:t>
            </a:r>
            <a:r>
              <a:rPr lang="en-US" sz="1800" dirty="0"/>
              <a:t/>
            </a:r>
            <a:br>
              <a:rPr lang="en-US" sz="1800" dirty="0"/>
            </a:br>
            <a:r>
              <a:rPr lang="en-US" sz="1800" dirty="0"/>
              <a:t>•Each product should have an image, product name, price, and an "Add to Cart" button</a:t>
            </a:r>
            <a:endParaRPr lang="en-IN" sz="1800" dirty="0"/>
          </a:p>
        </p:txBody>
      </p:sp>
      <p:sp>
        <p:nvSpPr>
          <p:cNvPr id="3" name="Text Placeholder 2"/>
          <p:cNvSpPr>
            <a:spLocks noGrp="1"/>
          </p:cNvSpPr>
          <p:nvPr>
            <p:ph type="body" idx="1"/>
          </p:nvPr>
        </p:nvSpPr>
        <p:spPr>
          <a:xfrm>
            <a:off x="8745538" y="1504950"/>
            <a:ext cx="588962" cy="810006"/>
          </a:xfrm>
        </p:spPr>
        <p:txBody>
          <a:bodyPr>
            <a:normAutofit fontScale="55000" lnSpcReduction="20000"/>
          </a:bodyPr>
          <a:lstStyle/>
          <a:p>
            <a:r>
              <a:rPr lang="en-US" dirty="0"/>
              <a:t>.</a:t>
            </a:r>
            <a:endParaRPr lang="en-IN" dirty="0"/>
          </a:p>
        </p:txBody>
      </p:sp>
      <p:sp>
        <p:nvSpPr>
          <p:cNvPr id="5" name="Text Placeholder 4"/>
          <p:cNvSpPr>
            <a:spLocks noGrp="1"/>
          </p:cNvSpPr>
          <p:nvPr>
            <p:ph type="body" sz="quarter" idx="3"/>
          </p:nvPr>
        </p:nvSpPr>
        <p:spPr>
          <a:xfrm>
            <a:off x="535339" y="5026342"/>
            <a:ext cx="3697605" cy="1512570"/>
          </a:xfrm>
        </p:spPr>
        <p:txBody>
          <a:bodyPr>
            <a:noAutofit/>
          </a:bodyPr>
          <a:lstStyle/>
          <a:p>
            <a:r>
              <a:rPr lang="en-US" sz="1800" b="0" dirty="0">
                <a:solidFill>
                  <a:srgbClr val="00B0F0"/>
                </a:solidFill>
                <a:latin typeface="Times New Roman" panose="02020603050405020304" pitchFamily="18" charset="0"/>
                <a:cs typeface="Times New Roman" panose="02020603050405020304" pitchFamily="18" charset="0"/>
              </a:rPr>
              <a:t>Shopping cart and checkout payment: </a:t>
            </a:r>
          </a:p>
          <a:p>
            <a:r>
              <a:rPr lang="en-US" sz="1800" b="0" dirty="0">
                <a:latin typeface="Times New Roman" panose="02020603050405020304" pitchFamily="18" charset="0"/>
                <a:cs typeface="Times New Roman" panose="02020603050405020304" pitchFamily="18" charset="0"/>
              </a:rPr>
              <a:t>• After adding items to the cart, users can proceed to checkout. </a:t>
            </a:r>
          </a:p>
          <a:p>
            <a:r>
              <a:rPr lang="en-US" sz="1800" b="0" dirty="0">
                <a:latin typeface="Times New Roman" panose="02020603050405020304" pitchFamily="18" charset="0"/>
                <a:cs typeface="Times New Roman" panose="02020603050405020304" pitchFamily="18" charset="0"/>
              </a:rPr>
              <a:t>• On the checkout page, provide various payment options such as credit/debit card, PayPal, or other </a:t>
            </a:r>
            <a:endParaRPr lang="en-IN" sz="1800" b="0"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B9713C8C-8E70-45D5-AE59-23E60168254E}" type="slidenum">
              <a:rPr lang="en-US" smtClean="0"/>
              <a:t>7</a:t>
            </a:fld>
            <a:endParaRPr lang="en-US" dirty="0"/>
          </a:p>
        </p:txBody>
      </p:sp>
      <p:sp>
        <p:nvSpPr>
          <p:cNvPr id="9" name="Text Placeholder 8"/>
          <p:cNvSpPr>
            <a:spLocks noGrp="1"/>
          </p:cNvSpPr>
          <p:nvPr>
            <p:ph type="body" sz="quarter" idx="13"/>
          </p:nvPr>
        </p:nvSpPr>
        <p:spPr/>
        <p:txBody>
          <a:bodyPr/>
          <a:lstStyle/>
          <a:p>
            <a:r>
              <a:rPr lang="en-US" dirty="0"/>
              <a:t>.</a:t>
            </a:r>
            <a:endParaRPr lang="en-IN" dirty="0"/>
          </a:p>
        </p:txBody>
      </p:sp>
      <p:pic>
        <p:nvPicPr>
          <p:cNvPr id="2050" name="Picture 2" descr="D:\IBM\1695895412647.jpg"/>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1266825" y="2162174"/>
            <a:ext cx="2755826" cy="237172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IBM\1695895412662.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105399" y="1800225"/>
            <a:ext cx="2887681" cy="42957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IBM\1695895412631.jpg"/>
          <p:cNvPicPr>
            <a:picLocks noGrp="1" noChangeAspect="1" noChangeArrowheads="1"/>
          </p:cNvPicPr>
          <p:nvPr>
            <p:ph sz="quarter" idx="14"/>
          </p:nvPr>
        </p:nvPicPr>
        <p:blipFill>
          <a:blip r:embed="rId4">
            <a:extLst>
              <a:ext uri="{28A0092B-C50C-407E-A947-70E740481C1C}">
                <a14:useLocalDpi xmlns:a14="http://schemas.microsoft.com/office/drawing/2010/main" val="0"/>
              </a:ext>
            </a:extLst>
          </a:blip>
          <a:srcRect/>
          <a:stretch>
            <a:fillRect/>
          </a:stretch>
        </p:blipFill>
        <p:spPr bwMode="auto">
          <a:xfrm>
            <a:off x="8324850" y="1695451"/>
            <a:ext cx="2299207" cy="426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368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Presentation Title</a:t>
            </a:r>
            <a:endParaRPr lang="en-US" dirty="0"/>
          </a:p>
        </p:txBody>
      </p:sp>
      <p:sp>
        <p:nvSpPr>
          <p:cNvPr id="3" name="Slide Number Placeholder 2"/>
          <p:cNvSpPr>
            <a:spLocks noGrp="1"/>
          </p:cNvSpPr>
          <p:nvPr>
            <p:ph type="sldNum" sz="quarter" idx="12"/>
          </p:nvPr>
        </p:nvSpPr>
        <p:spPr/>
        <p:txBody>
          <a:bodyPr/>
          <a:lstStyle/>
          <a:p>
            <a:fld id="{B9713C8C-8E70-45D5-AE59-23E60168254E}" type="slidenum">
              <a:rPr lang="en-US" smtClean="0"/>
              <a:t>8</a:t>
            </a:fld>
            <a:endParaRPr lang="en-US" dirty="0"/>
          </a:p>
        </p:txBody>
      </p:sp>
      <p:sp>
        <p:nvSpPr>
          <p:cNvPr id="5" name="Rectangle 4"/>
          <p:cNvSpPr/>
          <p:nvPr/>
        </p:nvSpPr>
        <p:spPr>
          <a:xfrm>
            <a:off x="228600" y="1762125"/>
            <a:ext cx="11315700" cy="3638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Create a database to store product information such as images, descriptions, prices and categories.</a:t>
            </a:r>
          </a:p>
          <a:p>
            <a:pPr algn="ctr"/>
            <a:r>
              <a:rPr lang="en-US" sz="1600" b="1" dirty="0">
                <a:latin typeface="Times New Roman" panose="02020603050405020304" pitchFamily="18" charset="0"/>
                <a:cs typeface="Times New Roman" panose="02020603050405020304" pitchFamily="18" charset="0"/>
              </a:rPr>
              <a:t>Products Table </a:t>
            </a:r>
          </a:p>
          <a:p>
            <a:pPr algn="ctr"/>
            <a:r>
              <a:rPr lang="en-US" sz="1600"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Attributes:</a:t>
            </a:r>
            <a:r>
              <a:rPr lang="en-US" sz="1600" dirty="0" err="1">
                <a:latin typeface="Times New Roman" panose="02020603050405020304" pitchFamily="18" charset="0"/>
                <a:cs typeface="Times New Roman" panose="02020603050405020304" pitchFamily="18" charset="0"/>
              </a:rPr>
              <a:t>ProductID</a:t>
            </a:r>
            <a:r>
              <a:rPr lang="en-US" sz="1600" dirty="0">
                <a:latin typeface="Times New Roman" panose="02020603050405020304" pitchFamily="18" charset="0"/>
                <a:cs typeface="Times New Roman" panose="02020603050405020304" pitchFamily="18" charset="0"/>
              </a:rPr>
              <a:t> (Primary Key, Auto -incremented),</a:t>
            </a:r>
            <a:r>
              <a:rPr lang="en-US" sz="1600" dirty="0" err="1">
                <a:latin typeface="Times New Roman" panose="02020603050405020304" pitchFamily="18" charset="0"/>
                <a:cs typeface="Times New Roman" panose="02020603050405020304" pitchFamily="18" charset="0"/>
              </a:rPr>
              <a:t>ProductName</a:t>
            </a:r>
            <a:r>
              <a:rPr lang="en-US" sz="1600" dirty="0">
                <a:latin typeface="Times New Roman" panose="02020603050405020304" pitchFamily="18" charset="0"/>
                <a:cs typeface="Times New Roman" panose="02020603050405020304" pitchFamily="18" charset="0"/>
              </a:rPr>
              <a:t> (String),Description (Text),Price (Decimal),</a:t>
            </a:r>
            <a:r>
              <a:rPr lang="en-US" sz="1600" dirty="0" err="1">
                <a:latin typeface="Times New Roman" panose="02020603050405020304" pitchFamily="18" charset="0"/>
                <a:cs typeface="Times New Roman" panose="02020603050405020304" pitchFamily="18" charset="0"/>
              </a:rPr>
              <a:t>CategoryID</a:t>
            </a:r>
            <a:r>
              <a:rPr lang="en-US" sz="1600" dirty="0">
                <a:latin typeface="Times New Roman" panose="02020603050405020304" pitchFamily="18" charset="0"/>
                <a:cs typeface="Times New Roman" panose="02020603050405020304" pitchFamily="18" charset="0"/>
              </a:rPr>
              <a:t> (Foreign Key),</a:t>
            </a:r>
            <a:r>
              <a:rPr lang="en-US" sz="1600" dirty="0" err="1">
                <a:latin typeface="Times New Roman" panose="02020603050405020304" pitchFamily="18" charset="0"/>
                <a:cs typeface="Times New Roman" panose="02020603050405020304" pitchFamily="18" charset="0"/>
              </a:rPr>
              <a:t>ImageURL</a:t>
            </a:r>
            <a:r>
              <a:rPr lang="en-US" sz="1600" dirty="0">
                <a:latin typeface="Times New Roman" panose="02020603050405020304" pitchFamily="18" charset="0"/>
                <a:cs typeface="Times New Roman" panose="02020603050405020304" pitchFamily="18" charset="0"/>
              </a:rPr>
              <a:t> (String)</a:t>
            </a:r>
          </a:p>
          <a:p>
            <a:pPr algn="ct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Categories Table: </a:t>
            </a:r>
          </a:p>
          <a:p>
            <a:pPr algn="ctr"/>
            <a:r>
              <a:rPr lang="en-US" sz="1600" b="1" dirty="0" err="1">
                <a:latin typeface="Times New Roman" panose="02020603050405020304" pitchFamily="18" charset="0"/>
                <a:cs typeface="Times New Roman" panose="02020603050405020304" pitchFamily="18" charset="0"/>
              </a:rPr>
              <a:t>Attributes:</a:t>
            </a:r>
            <a:r>
              <a:rPr lang="en-US" sz="1600" dirty="0" err="1">
                <a:latin typeface="Times New Roman" panose="02020603050405020304" pitchFamily="18" charset="0"/>
                <a:cs typeface="Times New Roman" panose="02020603050405020304" pitchFamily="18" charset="0"/>
              </a:rPr>
              <a:t>CategoryID</a:t>
            </a:r>
            <a:r>
              <a:rPr lang="en-US" sz="1600" dirty="0">
                <a:latin typeface="Times New Roman" panose="02020603050405020304" pitchFamily="18" charset="0"/>
                <a:cs typeface="Times New Roman" panose="02020603050405020304" pitchFamily="18" charset="0"/>
              </a:rPr>
              <a:t> (Primary Key, Auto - incremented),</a:t>
            </a:r>
            <a:r>
              <a:rPr lang="en-US" sz="1600" dirty="0" err="1">
                <a:latin typeface="Times New Roman" panose="02020603050405020304" pitchFamily="18" charset="0"/>
                <a:cs typeface="Times New Roman" panose="02020603050405020304" pitchFamily="18" charset="0"/>
              </a:rPr>
              <a:t>CategoryName</a:t>
            </a:r>
            <a:r>
              <a:rPr lang="en-US" sz="1600" dirty="0">
                <a:latin typeface="Times New Roman" panose="02020603050405020304" pitchFamily="18" charset="0"/>
                <a:cs typeface="Times New Roman" panose="02020603050405020304" pitchFamily="18" charset="0"/>
              </a:rPr>
              <a:t> (String) </a:t>
            </a:r>
          </a:p>
          <a:p>
            <a:pPr algn="ctr"/>
            <a:r>
              <a:rPr lang="en-US" sz="1600" b="1" dirty="0">
                <a:latin typeface="Times New Roman" panose="02020603050405020304" pitchFamily="18" charset="0"/>
                <a:cs typeface="Times New Roman" panose="02020603050405020304" pitchFamily="18" charset="0"/>
              </a:rPr>
              <a:t>Use Cases From Backend </a:t>
            </a:r>
          </a:p>
          <a:p>
            <a:pPr algn="ctr"/>
            <a:r>
              <a:rPr lang="en-US" sz="1600" b="1" dirty="0">
                <a:latin typeface="Times New Roman" panose="02020603050405020304" pitchFamily="18" charset="0"/>
                <a:cs typeface="Times New Roman" panose="02020603050405020304" pitchFamily="18" charset="0"/>
              </a:rPr>
              <a:t>Product Listing: </a:t>
            </a:r>
            <a:r>
              <a:rPr lang="en-US" sz="1600" dirty="0">
                <a:latin typeface="Times New Roman" panose="02020603050405020304" pitchFamily="18" charset="0"/>
                <a:cs typeface="Times New Roman" panose="02020603050405020304" pitchFamily="18" charset="0"/>
              </a:rPr>
              <a:t>Retrieve a list of products with their names, prices, and images for displaying on the website.</a:t>
            </a:r>
          </a:p>
          <a:p>
            <a:pPr algn="ctr"/>
            <a:r>
              <a:rPr lang="en-US" sz="1600"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Sql</a:t>
            </a:r>
            <a:r>
              <a:rPr lang="en-US" sz="1600" b="1" dirty="0">
                <a:latin typeface="Times New Roman" panose="02020603050405020304" pitchFamily="18" charset="0"/>
                <a:cs typeface="Times New Roman" panose="02020603050405020304" pitchFamily="18" charset="0"/>
              </a:rPr>
              <a:t> query: </a:t>
            </a:r>
            <a:r>
              <a:rPr lang="en-US" sz="1600" dirty="0">
                <a:latin typeface="Times New Roman" panose="02020603050405020304" pitchFamily="18" charset="0"/>
                <a:cs typeface="Times New Roman" panose="02020603050405020304" pitchFamily="18" charset="0"/>
              </a:rPr>
              <a:t>SELECT </a:t>
            </a:r>
            <a:r>
              <a:rPr lang="en-US" sz="1600" dirty="0" err="1">
                <a:latin typeface="Times New Roman" panose="02020603050405020304" pitchFamily="18" charset="0"/>
                <a:cs typeface="Times New Roman" panose="02020603050405020304" pitchFamily="18" charset="0"/>
              </a:rPr>
              <a:t>ProductName</a:t>
            </a:r>
            <a:r>
              <a:rPr lang="en-US" sz="1600" dirty="0">
                <a:latin typeface="Times New Roman" panose="02020603050405020304" pitchFamily="18" charset="0"/>
                <a:cs typeface="Times New Roman" panose="02020603050405020304" pitchFamily="18" charset="0"/>
              </a:rPr>
              <a:t>, Price, </a:t>
            </a:r>
            <a:r>
              <a:rPr lang="en-US" sz="1600" dirty="0" err="1">
                <a:latin typeface="Times New Roman" panose="02020603050405020304" pitchFamily="18" charset="0"/>
                <a:cs typeface="Times New Roman" panose="02020603050405020304" pitchFamily="18" charset="0"/>
              </a:rPr>
              <a:t>ImageURL</a:t>
            </a:r>
            <a:r>
              <a:rPr lang="en-US" sz="1600" dirty="0">
                <a:latin typeface="Times New Roman" panose="02020603050405020304" pitchFamily="18" charset="0"/>
                <a:cs typeface="Times New Roman" panose="02020603050405020304" pitchFamily="18" charset="0"/>
              </a:rPr>
              <a:t> FROM</a:t>
            </a:r>
          </a:p>
          <a:p>
            <a:pPr algn="ctr"/>
            <a:r>
              <a:rPr lang="en-US" sz="1600" b="1" dirty="0">
                <a:latin typeface="Times New Roman" panose="02020603050405020304" pitchFamily="18" charset="0"/>
                <a:cs typeface="Times New Roman" panose="02020603050405020304" pitchFamily="18" charset="0"/>
              </a:rPr>
              <a:t>Category Filtering: </a:t>
            </a:r>
            <a:r>
              <a:rPr lang="en-US" sz="1600" dirty="0">
                <a:latin typeface="Times New Roman" panose="02020603050405020304" pitchFamily="18" charset="0"/>
                <a:cs typeface="Times New Roman" panose="02020603050405020304" pitchFamily="18" charset="0"/>
              </a:rPr>
              <a:t>Allow users to filter products by category by querying the "Products" table based on the </a:t>
            </a:r>
            <a:r>
              <a:rPr lang="en-US" sz="1600" dirty="0" err="1">
                <a:latin typeface="Times New Roman" panose="02020603050405020304" pitchFamily="18" charset="0"/>
                <a:cs typeface="Times New Roman" panose="02020603050405020304" pitchFamily="18" charset="0"/>
              </a:rPr>
              <a:t>CategoryID</a:t>
            </a:r>
            <a:r>
              <a:rPr lang="en-US" sz="1600" dirty="0">
                <a:latin typeface="Times New Roman" panose="02020603050405020304" pitchFamily="18" charset="0"/>
                <a:cs typeface="Times New Roman" panose="02020603050405020304" pitchFamily="18" charset="0"/>
              </a:rPr>
              <a:t> field. </a:t>
            </a:r>
          </a:p>
          <a:p>
            <a:pPr algn="ctr"/>
            <a:r>
              <a:rPr lang="en-US" sz="1600" b="1" dirty="0" err="1">
                <a:latin typeface="Times New Roman" panose="02020603050405020304" pitchFamily="18" charset="0"/>
                <a:cs typeface="Times New Roman" panose="02020603050405020304" pitchFamily="18" charset="0"/>
              </a:rPr>
              <a:t>Sql</a:t>
            </a:r>
            <a:r>
              <a:rPr lang="en-US" sz="1600" b="1" dirty="0">
                <a:latin typeface="Times New Roman" panose="02020603050405020304" pitchFamily="18" charset="0"/>
                <a:cs typeface="Times New Roman" panose="02020603050405020304" pitchFamily="18" charset="0"/>
              </a:rPr>
              <a:t> query: </a:t>
            </a:r>
            <a:r>
              <a:rPr lang="en-US" sz="1600" dirty="0">
                <a:latin typeface="Times New Roman" panose="02020603050405020304" pitchFamily="18" charset="0"/>
                <a:cs typeface="Times New Roman" panose="02020603050405020304" pitchFamily="18" charset="0"/>
              </a:rPr>
              <a:t>SELECT </a:t>
            </a:r>
            <a:r>
              <a:rPr lang="en-US" sz="1600" dirty="0" err="1">
                <a:latin typeface="Times New Roman" panose="02020603050405020304" pitchFamily="18" charset="0"/>
                <a:cs typeface="Times New Roman" panose="02020603050405020304" pitchFamily="18" charset="0"/>
              </a:rPr>
              <a:t>ProductName</a:t>
            </a:r>
            <a:r>
              <a:rPr lang="en-US" sz="1600" dirty="0">
                <a:latin typeface="Times New Roman" panose="02020603050405020304" pitchFamily="18" charset="0"/>
                <a:cs typeface="Times New Roman" panose="02020603050405020304" pitchFamily="18" charset="0"/>
              </a:rPr>
              <a:t>, Price, </a:t>
            </a:r>
            <a:r>
              <a:rPr lang="en-US" sz="1600" dirty="0" err="1">
                <a:latin typeface="Times New Roman" panose="02020603050405020304" pitchFamily="18" charset="0"/>
                <a:cs typeface="Times New Roman" panose="02020603050405020304" pitchFamily="18" charset="0"/>
              </a:rPr>
              <a:t>ImageURL</a:t>
            </a:r>
            <a:r>
              <a:rPr lang="en-US" sz="1600" dirty="0">
                <a:latin typeface="Times New Roman" panose="02020603050405020304" pitchFamily="18" charset="0"/>
                <a:cs typeface="Times New Roman" panose="02020603050405020304" pitchFamily="18" charset="0"/>
              </a:rPr>
              <a:t> </a:t>
            </a:r>
          </a:p>
          <a:p>
            <a:pPr algn="ctr"/>
            <a:r>
              <a:rPr lang="en-US" sz="1600" dirty="0">
                <a:latin typeface="Times New Roman" panose="02020603050405020304" pitchFamily="18" charset="0"/>
                <a:cs typeface="Times New Roman" panose="02020603050405020304" pitchFamily="18" charset="0"/>
              </a:rPr>
              <a:t>FROM Products</a:t>
            </a:r>
          </a:p>
          <a:p>
            <a:pPr algn="ctr"/>
            <a:r>
              <a:rPr lang="en-US" sz="1600" dirty="0">
                <a:latin typeface="Times New Roman" panose="02020603050405020304" pitchFamily="18" charset="0"/>
                <a:cs typeface="Times New Roman" panose="02020603050405020304" pitchFamily="18" charset="0"/>
              </a:rPr>
              <a:t> WHERE </a:t>
            </a:r>
            <a:r>
              <a:rPr lang="en-US" sz="1600" dirty="0" err="1">
                <a:latin typeface="Times New Roman" panose="02020603050405020304" pitchFamily="18" charset="0"/>
                <a:cs typeface="Times New Roman" panose="02020603050405020304" pitchFamily="18" charset="0"/>
              </a:rPr>
              <a:t>CategoryID</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category_id</a:t>
            </a:r>
            <a:r>
              <a:rPr lang="en-US" sz="1600" dirty="0">
                <a:latin typeface="Times New Roman" panose="02020603050405020304" pitchFamily="18" charset="0"/>
                <a:cs typeface="Times New Roman" panose="02020603050405020304" pitchFamily="18" charset="0"/>
              </a:rPr>
              <a:t>; Products: Remove products from the database when they are no longer available. </a:t>
            </a:r>
            <a:r>
              <a:rPr lang="en-US" sz="1600" dirty="0" err="1">
                <a:latin typeface="Times New Roman" panose="02020603050405020304" pitchFamily="18" charset="0"/>
                <a:cs typeface="Times New Roman" panose="02020603050405020304" pitchFamily="18" charset="0"/>
              </a:rPr>
              <a:t>Sql</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query:DELETE</a:t>
            </a:r>
            <a:r>
              <a:rPr lang="en-US" sz="1600" dirty="0">
                <a:latin typeface="Times New Roman" panose="02020603050405020304" pitchFamily="18" charset="0"/>
                <a:cs typeface="Times New Roman" panose="02020603050405020304" pitchFamily="18" charset="0"/>
              </a:rPr>
              <a:t> FROM Products WHERE </a:t>
            </a:r>
            <a:r>
              <a:rPr lang="en-US" sz="1600" dirty="0" err="1">
                <a:latin typeface="Times New Roman" panose="02020603050405020304" pitchFamily="18" charset="0"/>
                <a:cs typeface="Times New Roman" panose="02020603050405020304" pitchFamily="18" charset="0"/>
              </a:rPr>
              <a:t>ProductID</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product_id</a:t>
            </a:r>
            <a:endParaRPr lang="en-IN" sz="1600" dirty="0">
              <a:latin typeface="Times New Roman" panose="02020603050405020304" pitchFamily="18" charset="0"/>
              <a:cs typeface="Times New Roman" panose="02020603050405020304" pitchFamily="18" charset="0"/>
            </a:endParaRPr>
          </a:p>
        </p:txBody>
      </p:sp>
      <p:sp>
        <p:nvSpPr>
          <p:cNvPr id="6" name="Rectangle 5"/>
          <p:cNvSpPr/>
          <p:nvPr/>
        </p:nvSpPr>
        <p:spPr>
          <a:xfrm>
            <a:off x="981075" y="481012"/>
            <a:ext cx="7962900" cy="8286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IN" sz="3600" b="1" dirty="0">
                <a:solidFill>
                  <a:srgbClr val="7030A0"/>
                </a:solidFill>
                <a:latin typeface="Algerian" panose="04020705040A02060702" pitchFamily="82" charset="0"/>
              </a:rPr>
              <a:t>PRODUCT SHOWCASE:</a:t>
            </a:r>
            <a:endParaRPr lang="en-IN" dirty="0">
              <a:latin typeface="Algerian" panose="04020705040A02060702" pitchFamily="82" charset="0"/>
            </a:endParaRPr>
          </a:p>
        </p:txBody>
      </p:sp>
    </p:spTree>
    <p:extLst>
      <p:ext uri="{BB962C8B-B14F-4D97-AF65-F5344CB8AC3E}">
        <p14:creationId xmlns:p14="http://schemas.microsoft.com/office/powerpoint/2010/main" val="2584633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7030A0"/>
                </a:solidFill>
              </a:rPr>
              <a:t>USER AUTHENTICATION:</a:t>
            </a:r>
            <a:r>
              <a:rPr lang="en-US" sz="1800" dirty="0"/>
              <a:t/>
            </a:r>
            <a:br>
              <a:rPr lang="en-US" sz="1800" dirty="0"/>
            </a:br>
            <a:r>
              <a:rPr lang="en-US" sz="1800" dirty="0"/>
              <a:t> Presentation title 10 Implement user registration and authentication features to enable artisans and customers to access the platform</a:t>
            </a:r>
            <a:endParaRPr lang="en-IN" sz="1800"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9713C8C-8E70-45D5-AE59-23E60168254E}" type="slidenum">
              <a:rPr lang="en-US" smtClean="0"/>
              <a:t>9</a:t>
            </a:fld>
            <a:endParaRPr lang="en-US" dirty="0"/>
          </a:p>
        </p:txBody>
      </p:sp>
      <p:pic>
        <p:nvPicPr>
          <p:cNvPr id="3075"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768475" y="2358231"/>
            <a:ext cx="3076575"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078412" y="2277269"/>
            <a:ext cx="3294063" cy="3448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5619948"/>
      </p:ext>
    </p:extLst>
  </p:cSld>
  <p:clrMapOvr>
    <a:masterClrMapping/>
  </p:clrMapOvr>
</p:sld>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Brush" id="{83ACE2F6-3F27-4C0C-9F26-3A644E012A31}" vid="{2791EB26-28CE-473B-9B2E-6D68997E89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563CEF-D140-44C5-9563-E20FF9496DCB}">
  <ds:schemaRefs>
    <ds:schemaRef ds:uri="http://schemas.microsoft.com/sharepoint/v3/contenttype/forms"/>
  </ds:schemaRefs>
</ds:datastoreItem>
</file>

<file path=customXml/itemProps2.xml><?xml version="1.0" encoding="utf-8"?>
<ds:datastoreItem xmlns:ds="http://schemas.openxmlformats.org/officeDocument/2006/customXml" ds:itemID="{82D62371-ADEA-418E-8E24-008BFB846863}">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35E5DDD7-51B5-4930-B64B-01C58CE538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TM89080264</Template>
  <TotalTime>0</TotalTime>
  <Words>592</Words>
  <Application>Microsoft Office PowerPoint</Application>
  <PresentationFormat>Custom</PresentationFormat>
  <Paragraphs>72</Paragraphs>
  <Slides>13</Slides>
  <Notes>1</Notes>
  <HiddenSlides>1</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Brush</vt:lpstr>
      <vt:lpstr>E-COMMERCE APPLICATION ON IBM CLOUD FOUNDRY</vt:lpstr>
      <vt:lpstr>Phase 1 project</vt:lpstr>
      <vt:lpstr>Problem Definition:</vt:lpstr>
      <vt:lpstr>Design your thoughts</vt:lpstr>
      <vt:lpstr>DESIGN THINKING:</vt:lpstr>
      <vt:lpstr>PLATFORM DESIGN:</vt:lpstr>
      <vt:lpstr>Individual product pages :  •Each product should have an image, product name, price, and an "Add to Cart" button</vt:lpstr>
      <vt:lpstr>PowerPoint Presentation</vt:lpstr>
      <vt:lpstr>USER AUTHENTICATION:  Presentation title 10 Implement user registration and authentication features to enable artisans and customers to access the platform</vt:lpstr>
      <vt:lpstr>SHOPPING CART AND CHECKOUT:</vt:lpstr>
      <vt:lpstr>PAYMENT INTEGRATION:</vt:lpstr>
      <vt:lpstr>Focus on providing an intuitive and visually appealing user experience for both artisan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2020-09-01T21:14:45Z</dcterms:created>
  <dcterms:modified xsi:type="dcterms:W3CDTF">2023-10-11T12:25:53Z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